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59231-DA74-4559-AC67-4AE353A5C29D}" v="34" dt="2021-04-23T15:26:17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>
        <p:scale>
          <a:sx n="120" d="100"/>
          <a:sy n="120" d="100"/>
        </p:scale>
        <p:origin x="1014" y="-21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1B059231-DA74-4559-AC67-4AE353A5C29D}"/>
    <pc:docChg chg="modSld">
      <pc:chgData name="Karen Hancock" userId="db2644ed-97fc-46e1-8fac-6858fa2e43b1" providerId="ADAL" clId="{1B059231-DA74-4559-AC67-4AE353A5C29D}" dt="2021-04-23T15:26:17.368" v="175"/>
      <pc:docMkLst>
        <pc:docMk/>
      </pc:docMkLst>
      <pc:sldChg chg="addSp delSp modSp mod">
        <pc:chgData name="Karen Hancock" userId="db2644ed-97fc-46e1-8fac-6858fa2e43b1" providerId="ADAL" clId="{1B059231-DA74-4559-AC67-4AE353A5C29D}" dt="2021-04-23T15:26:17.368" v="175"/>
        <pc:sldMkLst>
          <pc:docMk/>
          <pc:sldMk cId="2539636618" sldId="256"/>
        </pc:sldMkLst>
        <pc:grpChg chg="del mod">
          <ac:chgData name="Karen Hancock" userId="db2644ed-97fc-46e1-8fac-6858fa2e43b1" providerId="ADAL" clId="{1B059231-DA74-4559-AC67-4AE353A5C29D}" dt="2021-04-23T15:24:08.838" v="7"/>
          <ac:grpSpMkLst>
            <pc:docMk/>
            <pc:sldMk cId="2539636618" sldId="256"/>
            <ac:grpSpMk id="24" creationId="{C95160F5-BB45-46EF-990C-8A446498240E}"/>
          </ac:grpSpMkLst>
        </pc:grpChg>
        <pc:grpChg chg="mod">
          <ac:chgData name="Karen Hancock" userId="db2644ed-97fc-46e1-8fac-6858fa2e43b1" providerId="ADAL" clId="{1B059231-DA74-4559-AC67-4AE353A5C29D}" dt="2021-04-23T15:24:21.107" v="14"/>
          <ac:grpSpMkLst>
            <pc:docMk/>
            <pc:sldMk cId="2539636618" sldId="256"/>
            <ac:grpSpMk id="30" creationId="{41DBB3D1-67A7-4DC1-A136-FE358D09D821}"/>
          </ac:grpSpMkLst>
        </pc:grpChg>
        <pc:grpChg chg="mod">
          <ac:chgData name="Karen Hancock" userId="db2644ed-97fc-46e1-8fac-6858fa2e43b1" providerId="ADAL" clId="{1B059231-DA74-4559-AC67-4AE353A5C29D}" dt="2021-04-23T15:24:24.106" v="20"/>
          <ac:grpSpMkLst>
            <pc:docMk/>
            <pc:sldMk cId="2539636618" sldId="256"/>
            <ac:grpSpMk id="36" creationId="{A0A4D49F-611E-4F64-8708-78761CF7C7DF}"/>
          </ac:grpSpMkLst>
        </pc:grpChg>
        <pc:grpChg chg="mod">
          <ac:chgData name="Karen Hancock" userId="db2644ed-97fc-46e1-8fac-6858fa2e43b1" providerId="ADAL" clId="{1B059231-DA74-4559-AC67-4AE353A5C29D}" dt="2021-04-23T15:24:27.064" v="23"/>
          <ac:grpSpMkLst>
            <pc:docMk/>
            <pc:sldMk cId="2539636618" sldId="256"/>
            <ac:grpSpMk id="39" creationId="{78C19079-03BE-4DF1-9B45-945EBA92274E}"/>
          </ac:grpSpMkLst>
        </pc:grpChg>
        <pc:grpChg chg="mod">
          <ac:chgData name="Karen Hancock" userId="db2644ed-97fc-46e1-8fac-6858fa2e43b1" providerId="ADAL" clId="{1B059231-DA74-4559-AC67-4AE353A5C29D}" dt="2021-04-23T15:24:31.502" v="26"/>
          <ac:grpSpMkLst>
            <pc:docMk/>
            <pc:sldMk cId="2539636618" sldId="256"/>
            <ac:grpSpMk id="42" creationId="{D56897C9-DE02-46DD-A3BF-2FA3A9466106}"/>
          </ac:grpSpMkLst>
        </pc:grpChg>
        <pc:grpChg chg="del mod">
          <ac:chgData name="Karen Hancock" userId="db2644ed-97fc-46e1-8fac-6858fa2e43b1" providerId="ADAL" clId="{1B059231-DA74-4559-AC67-4AE353A5C29D}" dt="2021-04-23T15:24:52.605" v="53"/>
          <ac:grpSpMkLst>
            <pc:docMk/>
            <pc:sldMk cId="2539636618" sldId="256"/>
            <ac:grpSpMk id="53" creationId="{A0930C14-A891-46AD-AC09-8F3B8E69D444}"/>
          </ac:grpSpMkLst>
        </pc:grpChg>
        <pc:grpChg chg="del mod">
          <ac:chgData name="Karen Hancock" userId="db2644ed-97fc-46e1-8fac-6858fa2e43b1" providerId="ADAL" clId="{1B059231-DA74-4559-AC67-4AE353A5C29D}" dt="2021-04-23T15:24:49.927" v="49"/>
          <ac:grpSpMkLst>
            <pc:docMk/>
            <pc:sldMk cId="2539636618" sldId="256"/>
            <ac:grpSpMk id="54" creationId="{89894640-E9FF-4FFE-ABDC-8F7B1555D0B0}"/>
          </ac:grpSpMkLst>
        </pc:grpChg>
        <pc:grpChg chg="mod">
          <ac:chgData name="Karen Hancock" userId="db2644ed-97fc-46e1-8fac-6858fa2e43b1" providerId="ADAL" clId="{1B059231-DA74-4559-AC67-4AE353A5C29D}" dt="2021-04-23T15:24:42.609" v="41"/>
          <ac:grpSpMkLst>
            <pc:docMk/>
            <pc:sldMk cId="2539636618" sldId="256"/>
            <ac:grpSpMk id="58" creationId="{6F0FC6A6-65EB-4FAE-9799-6CA32CFAD416}"/>
          </ac:grpSpMkLst>
        </pc:grpChg>
        <pc:grpChg chg="mod">
          <ac:chgData name="Karen Hancock" userId="db2644ed-97fc-46e1-8fac-6858fa2e43b1" providerId="ADAL" clId="{1B059231-DA74-4559-AC67-4AE353A5C29D}" dt="2021-04-23T15:24:49.927" v="49"/>
          <ac:grpSpMkLst>
            <pc:docMk/>
            <pc:sldMk cId="2539636618" sldId="256"/>
            <ac:grpSpMk id="62" creationId="{49143466-D2F2-4903-BAAE-2654BFB339AB}"/>
          </ac:grpSpMkLst>
        </pc:grpChg>
        <pc:grpChg chg="mod">
          <ac:chgData name="Karen Hancock" userId="db2644ed-97fc-46e1-8fac-6858fa2e43b1" providerId="ADAL" clId="{1B059231-DA74-4559-AC67-4AE353A5C29D}" dt="2021-04-23T15:24:52.605" v="53"/>
          <ac:grpSpMkLst>
            <pc:docMk/>
            <pc:sldMk cId="2539636618" sldId="256"/>
            <ac:grpSpMk id="66" creationId="{D4268607-E00F-4501-8CCF-427BD0FD9C50}"/>
          </ac:grpSpMkLst>
        </pc:grpChg>
        <pc:grpChg chg="mod">
          <ac:chgData name="Karen Hancock" userId="db2644ed-97fc-46e1-8fac-6858fa2e43b1" providerId="ADAL" clId="{1B059231-DA74-4559-AC67-4AE353A5C29D}" dt="2021-04-23T15:24:55.170" v="56"/>
          <ac:grpSpMkLst>
            <pc:docMk/>
            <pc:sldMk cId="2539636618" sldId="256"/>
            <ac:grpSpMk id="69" creationId="{F4AB475F-3E1A-47A8-B855-ABB747D0EC5A}"/>
          </ac:grpSpMkLst>
        </pc:grpChg>
        <pc:grpChg chg="mod">
          <ac:chgData name="Karen Hancock" userId="db2644ed-97fc-46e1-8fac-6858fa2e43b1" providerId="ADAL" clId="{1B059231-DA74-4559-AC67-4AE353A5C29D}" dt="2021-04-23T15:25:03.328" v="67"/>
          <ac:grpSpMkLst>
            <pc:docMk/>
            <pc:sldMk cId="2539636618" sldId="256"/>
            <ac:grpSpMk id="80" creationId="{0EEDD65E-4E7E-4E6C-8617-A105FE54FC5B}"/>
          </ac:grpSpMkLst>
        </pc:grpChg>
        <pc:grpChg chg="mod">
          <ac:chgData name="Karen Hancock" userId="db2644ed-97fc-46e1-8fac-6858fa2e43b1" providerId="ADAL" clId="{1B059231-DA74-4559-AC67-4AE353A5C29D}" dt="2021-04-23T15:25:03.328" v="67"/>
          <ac:grpSpMkLst>
            <pc:docMk/>
            <pc:sldMk cId="2539636618" sldId="256"/>
            <ac:grpSpMk id="81" creationId="{2F57917A-D5EA-483B-9B2C-553E6CF8A840}"/>
          </ac:grpSpMkLst>
        </pc:grpChg>
        <pc:grpChg chg="del mod">
          <ac:chgData name="Karen Hancock" userId="db2644ed-97fc-46e1-8fac-6858fa2e43b1" providerId="ADAL" clId="{1B059231-DA74-4559-AC67-4AE353A5C29D}" dt="2021-04-23T15:25:08.283" v="74"/>
          <ac:grpSpMkLst>
            <pc:docMk/>
            <pc:sldMk cId="2539636618" sldId="256"/>
            <ac:grpSpMk id="88" creationId="{EFDA109B-1EB7-4580-A103-9545A4374307}"/>
          </ac:grpSpMkLst>
        </pc:grpChg>
        <pc:grpChg chg="mod">
          <ac:chgData name="Karen Hancock" userId="db2644ed-97fc-46e1-8fac-6858fa2e43b1" providerId="ADAL" clId="{1B059231-DA74-4559-AC67-4AE353A5C29D}" dt="2021-04-23T15:25:08.283" v="74"/>
          <ac:grpSpMkLst>
            <pc:docMk/>
            <pc:sldMk cId="2539636618" sldId="256"/>
            <ac:grpSpMk id="89" creationId="{78968634-FE7A-4C71-BC01-5BB82A3DA30C}"/>
          </ac:grpSpMkLst>
        </pc:grpChg>
        <pc:grpChg chg="del mod">
          <ac:chgData name="Karen Hancock" userId="db2644ed-97fc-46e1-8fac-6858fa2e43b1" providerId="ADAL" clId="{1B059231-DA74-4559-AC67-4AE353A5C29D}" dt="2021-04-23T15:25:15.156" v="86"/>
          <ac:grpSpMkLst>
            <pc:docMk/>
            <pc:sldMk cId="2539636618" sldId="256"/>
            <ac:grpSpMk id="92" creationId="{FEF69997-9EA1-450C-8CF9-33D4934B440C}"/>
          </ac:grpSpMkLst>
        </pc:grpChg>
        <pc:grpChg chg="mod">
          <ac:chgData name="Karen Hancock" userId="db2644ed-97fc-46e1-8fac-6858fa2e43b1" providerId="ADAL" clId="{1B059231-DA74-4559-AC67-4AE353A5C29D}" dt="2021-04-23T15:25:15.156" v="86"/>
          <ac:grpSpMkLst>
            <pc:docMk/>
            <pc:sldMk cId="2539636618" sldId="256"/>
            <ac:grpSpMk id="101" creationId="{543B25F5-9B55-436A-A14D-5DE8485CD5B2}"/>
          </ac:grpSpMkLst>
        </pc:grpChg>
        <pc:grpChg chg="mod">
          <ac:chgData name="Karen Hancock" userId="db2644ed-97fc-46e1-8fac-6858fa2e43b1" providerId="ADAL" clId="{1B059231-DA74-4559-AC67-4AE353A5C29D}" dt="2021-04-23T15:25:15.156" v="86"/>
          <ac:grpSpMkLst>
            <pc:docMk/>
            <pc:sldMk cId="2539636618" sldId="256"/>
            <ac:grpSpMk id="102" creationId="{5C42DDFE-6E4D-4A5B-BA2C-83037D00381F}"/>
          </ac:grpSpMkLst>
        </pc:grpChg>
        <pc:grpChg chg="mod">
          <ac:chgData name="Karen Hancock" userId="db2644ed-97fc-46e1-8fac-6858fa2e43b1" providerId="ADAL" clId="{1B059231-DA74-4559-AC67-4AE353A5C29D}" dt="2021-04-23T15:25:18.999" v="93"/>
          <ac:grpSpMkLst>
            <pc:docMk/>
            <pc:sldMk cId="2539636618" sldId="256"/>
            <ac:grpSpMk id="109" creationId="{C81B96D5-0603-48BE-9D4C-0363131814EC}"/>
          </ac:grpSpMkLst>
        </pc:grpChg>
        <pc:grpChg chg="mod">
          <ac:chgData name="Karen Hancock" userId="db2644ed-97fc-46e1-8fac-6858fa2e43b1" providerId="ADAL" clId="{1B059231-DA74-4559-AC67-4AE353A5C29D}" dt="2021-04-23T15:25:18.999" v="93"/>
          <ac:grpSpMkLst>
            <pc:docMk/>
            <pc:sldMk cId="2539636618" sldId="256"/>
            <ac:grpSpMk id="110" creationId="{E49FA121-9AF8-480B-985B-56E0829D1C3D}"/>
          </ac:grpSpMkLst>
        </pc:grpChg>
        <pc:grpChg chg="mod">
          <ac:chgData name="Karen Hancock" userId="db2644ed-97fc-46e1-8fac-6858fa2e43b1" providerId="ADAL" clId="{1B059231-DA74-4559-AC67-4AE353A5C29D}" dt="2021-04-23T15:25:21.008" v="97"/>
          <ac:grpSpMkLst>
            <pc:docMk/>
            <pc:sldMk cId="2539636618" sldId="256"/>
            <ac:grpSpMk id="114" creationId="{33DF3F82-51BA-4F3B-AFC9-C43E79D9CB66}"/>
          </ac:grpSpMkLst>
        </pc:grpChg>
        <pc:grpChg chg="mod">
          <ac:chgData name="Karen Hancock" userId="db2644ed-97fc-46e1-8fac-6858fa2e43b1" providerId="ADAL" clId="{1B059231-DA74-4559-AC67-4AE353A5C29D}" dt="2021-04-23T15:25:26.160" v="105"/>
          <ac:grpSpMkLst>
            <pc:docMk/>
            <pc:sldMk cId="2539636618" sldId="256"/>
            <ac:grpSpMk id="122" creationId="{CC6BF4FE-195A-4C0C-954B-D6CB5BB6FEB3}"/>
          </ac:grpSpMkLst>
        </pc:grpChg>
        <pc:grpChg chg="mod">
          <ac:chgData name="Karen Hancock" userId="db2644ed-97fc-46e1-8fac-6858fa2e43b1" providerId="ADAL" clId="{1B059231-DA74-4559-AC67-4AE353A5C29D}" dt="2021-04-23T15:25:26.160" v="105"/>
          <ac:grpSpMkLst>
            <pc:docMk/>
            <pc:sldMk cId="2539636618" sldId="256"/>
            <ac:grpSpMk id="123" creationId="{F02A1459-9364-47E3-854E-69B50DC240EC}"/>
          </ac:grpSpMkLst>
        </pc:grpChg>
        <pc:grpChg chg="mod">
          <ac:chgData name="Karen Hancock" userId="db2644ed-97fc-46e1-8fac-6858fa2e43b1" providerId="ADAL" clId="{1B059231-DA74-4559-AC67-4AE353A5C29D}" dt="2021-04-23T15:25:39.959" v="119"/>
          <ac:grpSpMkLst>
            <pc:docMk/>
            <pc:sldMk cId="2539636618" sldId="256"/>
            <ac:grpSpMk id="137" creationId="{692BF2E4-6EB2-44BB-A2B0-0CDBB5BBF13E}"/>
          </ac:grpSpMkLst>
        </pc:grpChg>
        <pc:grpChg chg="mod">
          <ac:chgData name="Karen Hancock" userId="db2644ed-97fc-46e1-8fac-6858fa2e43b1" providerId="ADAL" clId="{1B059231-DA74-4559-AC67-4AE353A5C29D}" dt="2021-04-23T15:25:39.959" v="119"/>
          <ac:grpSpMkLst>
            <pc:docMk/>
            <pc:sldMk cId="2539636618" sldId="256"/>
            <ac:grpSpMk id="138" creationId="{AF6523F7-84C6-4567-BDEC-6843D3A3FAFB}"/>
          </ac:grpSpMkLst>
        </pc:grpChg>
        <pc:grpChg chg="mod">
          <ac:chgData name="Karen Hancock" userId="db2644ed-97fc-46e1-8fac-6858fa2e43b1" providerId="ADAL" clId="{1B059231-DA74-4559-AC67-4AE353A5C29D}" dt="2021-04-23T15:25:39.959" v="119"/>
          <ac:grpSpMkLst>
            <pc:docMk/>
            <pc:sldMk cId="2539636618" sldId="256"/>
            <ac:grpSpMk id="139" creationId="{D2D80D8A-27D0-47D1-B1D7-FFA646ADBDDA}"/>
          </ac:grpSpMkLst>
        </pc:grpChg>
        <pc:grpChg chg="del mod">
          <ac:chgData name="Karen Hancock" userId="db2644ed-97fc-46e1-8fac-6858fa2e43b1" providerId="ADAL" clId="{1B059231-DA74-4559-AC67-4AE353A5C29D}" dt="2021-04-23T15:25:46.816" v="133"/>
          <ac:grpSpMkLst>
            <pc:docMk/>
            <pc:sldMk cId="2539636618" sldId="256"/>
            <ac:grpSpMk id="144" creationId="{4E728A34-07FB-4AE5-BD5E-F1982575450E}"/>
          </ac:grpSpMkLst>
        </pc:grpChg>
        <pc:grpChg chg="mod">
          <ac:chgData name="Karen Hancock" userId="db2644ed-97fc-46e1-8fac-6858fa2e43b1" providerId="ADAL" clId="{1B059231-DA74-4559-AC67-4AE353A5C29D}" dt="2021-04-23T15:25:46.816" v="133"/>
          <ac:grpSpMkLst>
            <pc:docMk/>
            <pc:sldMk cId="2539636618" sldId="256"/>
            <ac:grpSpMk id="153" creationId="{47F63B86-A8C5-4826-97DF-A2B30196B6F9}"/>
          </ac:grpSpMkLst>
        </pc:grpChg>
        <pc:grpChg chg="mod">
          <ac:chgData name="Karen Hancock" userId="db2644ed-97fc-46e1-8fac-6858fa2e43b1" providerId="ADAL" clId="{1B059231-DA74-4559-AC67-4AE353A5C29D}" dt="2021-04-23T15:25:46.816" v="133"/>
          <ac:grpSpMkLst>
            <pc:docMk/>
            <pc:sldMk cId="2539636618" sldId="256"/>
            <ac:grpSpMk id="154" creationId="{AB91327F-5C50-4173-8A3D-2692D2D94807}"/>
          </ac:grpSpMkLst>
        </pc:grpChg>
        <pc:grpChg chg="mod">
          <ac:chgData name="Karen Hancock" userId="db2644ed-97fc-46e1-8fac-6858fa2e43b1" providerId="ADAL" clId="{1B059231-DA74-4559-AC67-4AE353A5C29D}" dt="2021-04-23T15:25:50.158" v="139"/>
          <ac:grpSpMkLst>
            <pc:docMk/>
            <pc:sldMk cId="2539636618" sldId="256"/>
            <ac:grpSpMk id="160" creationId="{8CFF759B-39AF-4351-9E4B-64311F7A40E8}"/>
          </ac:grpSpMkLst>
        </pc:grpChg>
        <pc:grpChg chg="del mod">
          <ac:chgData name="Karen Hancock" userId="db2644ed-97fc-46e1-8fac-6858fa2e43b1" providerId="ADAL" clId="{1B059231-DA74-4559-AC67-4AE353A5C29D}" dt="2021-04-23T15:26:01.956" v="153"/>
          <ac:grpSpMkLst>
            <pc:docMk/>
            <pc:sldMk cId="2539636618" sldId="256"/>
            <ac:grpSpMk id="173" creationId="{1E55F2FA-7AE0-49AC-A627-39CBC9ABBFF1}"/>
          </ac:grpSpMkLst>
        </pc:grpChg>
        <pc:grpChg chg="mod">
          <ac:chgData name="Karen Hancock" userId="db2644ed-97fc-46e1-8fac-6858fa2e43b1" providerId="ADAL" clId="{1B059231-DA74-4559-AC67-4AE353A5C29D}" dt="2021-04-23T15:26:00.368" v="152"/>
          <ac:grpSpMkLst>
            <pc:docMk/>
            <pc:sldMk cId="2539636618" sldId="256"/>
            <ac:grpSpMk id="174" creationId="{BB30264B-B60C-4124-9D6B-5A22FAE5B0A3}"/>
          </ac:grpSpMkLst>
        </pc:grpChg>
        <pc:grpChg chg="mod">
          <ac:chgData name="Karen Hancock" userId="db2644ed-97fc-46e1-8fac-6858fa2e43b1" providerId="ADAL" clId="{1B059231-DA74-4559-AC67-4AE353A5C29D}" dt="2021-04-23T15:26:00.368" v="152"/>
          <ac:grpSpMkLst>
            <pc:docMk/>
            <pc:sldMk cId="2539636618" sldId="256"/>
            <ac:grpSpMk id="175" creationId="{0AB843DB-7147-47F6-95BB-43AFEB61A6DB}"/>
          </ac:grpSpMkLst>
        </pc:grpChg>
        <pc:grpChg chg="mod">
          <ac:chgData name="Karen Hancock" userId="db2644ed-97fc-46e1-8fac-6858fa2e43b1" providerId="ADAL" clId="{1B059231-DA74-4559-AC67-4AE353A5C29D}" dt="2021-04-23T15:26:00.368" v="152"/>
          <ac:grpSpMkLst>
            <pc:docMk/>
            <pc:sldMk cId="2539636618" sldId="256"/>
            <ac:grpSpMk id="176" creationId="{E1D5DBA8-20E5-4D2C-934C-56708955E4FB}"/>
          </ac:grpSpMkLst>
        </pc:grpChg>
        <pc:grpChg chg="mod">
          <ac:chgData name="Karen Hancock" userId="db2644ed-97fc-46e1-8fac-6858fa2e43b1" providerId="ADAL" clId="{1B059231-DA74-4559-AC67-4AE353A5C29D}" dt="2021-04-23T15:26:06.788" v="158"/>
          <ac:grpSpMkLst>
            <pc:docMk/>
            <pc:sldMk cId="2539636618" sldId="256"/>
            <ac:grpSpMk id="180" creationId="{6E8EA95D-F045-49CD-BDDA-8A4FAE354E36}"/>
          </ac:grpSpMkLst>
        </pc:grpChg>
        <pc:grpChg chg="mod">
          <ac:chgData name="Karen Hancock" userId="db2644ed-97fc-46e1-8fac-6858fa2e43b1" providerId="ADAL" clId="{1B059231-DA74-4559-AC67-4AE353A5C29D}" dt="2021-04-23T15:26:17.368" v="175"/>
          <ac:grpSpMkLst>
            <pc:docMk/>
            <pc:sldMk cId="2539636618" sldId="256"/>
            <ac:grpSpMk id="197" creationId="{83FC35D2-38CF-4410-AF6C-63268E43FB69}"/>
          </ac:grpSpMkLst>
        </pc:grpChg>
        <pc:grpChg chg="mod">
          <ac:chgData name="Karen Hancock" userId="db2644ed-97fc-46e1-8fac-6858fa2e43b1" providerId="ADAL" clId="{1B059231-DA74-4559-AC67-4AE353A5C29D}" dt="2021-04-23T15:26:17.368" v="175"/>
          <ac:grpSpMkLst>
            <pc:docMk/>
            <pc:sldMk cId="2539636618" sldId="256"/>
            <ac:grpSpMk id="198" creationId="{02DD8FB4-6A61-4CDF-A9DF-03D62389CB8D}"/>
          </ac:grpSpMkLst>
        </pc:grpChg>
        <pc:grpChg chg="mod">
          <ac:chgData name="Karen Hancock" userId="db2644ed-97fc-46e1-8fac-6858fa2e43b1" providerId="ADAL" clId="{1B059231-DA74-4559-AC67-4AE353A5C29D}" dt="2021-04-23T15:26:17.368" v="175"/>
          <ac:grpSpMkLst>
            <pc:docMk/>
            <pc:sldMk cId="2539636618" sldId="256"/>
            <ac:grpSpMk id="199" creationId="{F8996400-EF2E-47A7-8144-8D4C807654F8}"/>
          </ac:grpSpMkLst>
        </pc:grpChg>
        <pc:inkChg chg="add del mod">
          <ac:chgData name="Karen Hancock" userId="db2644ed-97fc-46e1-8fac-6858fa2e43b1" providerId="ADAL" clId="{1B059231-DA74-4559-AC67-4AE353A5C29D}" dt="2021-04-23T15:24:08.838" v="6"/>
          <ac:inkMkLst>
            <pc:docMk/>
            <pc:sldMk cId="2539636618" sldId="256"/>
            <ac:inkMk id="20" creationId="{160961DF-A78F-4340-80EF-EA333757AF90}"/>
          </ac:inkMkLst>
        </pc:inkChg>
        <pc:inkChg chg="add del mod">
          <ac:chgData name="Karen Hancock" userId="db2644ed-97fc-46e1-8fac-6858fa2e43b1" providerId="ADAL" clId="{1B059231-DA74-4559-AC67-4AE353A5C29D}" dt="2021-04-23T15:24:08.838" v="8"/>
          <ac:inkMkLst>
            <pc:docMk/>
            <pc:sldMk cId="2539636618" sldId="256"/>
            <ac:inkMk id="21" creationId="{A0A214C5-30E8-4809-AB07-BB5BDD2C1DA1}"/>
          </ac:inkMkLst>
        </pc:inkChg>
        <pc:inkChg chg="add del">
          <ac:chgData name="Karen Hancock" userId="db2644ed-97fc-46e1-8fac-6858fa2e43b1" providerId="ADAL" clId="{1B059231-DA74-4559-AC67-4AE353A5C29D}" dt="2021-04-23T15:24:08.838" v="5"/>
          <ac:inkMkLst>
            <pc:docMk/>
            <pc:sldMk cId="2539636618" sldId="256"/>
            <ac:inkMk id="22" creationId="{FE1BEC57-CD97-4C1E-9894-A6CBBFFC950E}"/>
          </ac:inkMkLst>
        </pc:inkChg>
        <pc:inkChg chg="add del mod">
          <ac:chgData name="Karen Hancock" userId="db2644ed-97fc-46e1-8fac-6858fa2e43b1" providerId="ADAL" clId="{1B059231-DA74-4559-AC67-4AE353A5C29D}" dt="2021-04-23T15:24:08.838" v="7"/>
          <ac:inkMkLst>
            <pc:docMk/>
            <pc:sldMk cId="2539636618" sldId="256"/>
            <ac:inkMk id="23" creationId="{FDA7553D-A08D-4071-9FB8-F2032C88484F}"/>
          </ac:inkMkLst>
        </pc:inkChg>
        <pc:inkChg chg="add mod">
          <ac:chgData name="Karen Hancock" userId="db2644ed-97fc-46e1-8fac-6858fa2e43b1" providerId="ADAL" clId="{1B059231-DA74-4559-AC67-4AE353A5C29D}" dt="2021-04-23T15:24:21.107" v="14"/>
          <ac:inkMkLst>
            <pc:docMk/>
            <pc:sldMk cId="2539636618" sldId="256"/>
            <ac:inkMk id="25" creationId="{3740B562-6FE4-4D74-8C35-C368E8371228}"/>
          </ac:inkMkLst>
        </pc:inkChg>
        <pc:inkChg chg="add mod">
          <ac:chgData name="Karen Hancock" userId="db2644ed-97fc-46e1-8fac-6858fa2e43b1" providerId="ADAL" clId="{1B059231-DA74-4559-AC67-4AE353A5C29D}" dt="2021-04-23T15:24:21.107" v="14"/>
          <ac:inkMkLst>
            <pc:docMk/>
            <pc:sldMk cId="2539636618" sldId="256"/>
            <ac:inkMk id="26" creationId="{9DA769F0-8861-4526-BAF2-8EE72651F771}"/>
          </ac:inkMkLst>
        </pc:inkChg>
        <pc:inkChg chg="add mod">
          <ac:chgData name="Karen Hancock" userId="db2644ed-97fc-46e1-8fac-6858fa2e43b1" providerId="ADAL" clId="{1B059231-DA74-4559-AC67-4AE353A5C29D}" dt="2021-04-23T15:24:21.107" v="14"/>
          <ac:inkMkLst>
            <pc:docMk/>
            <pc:sldMk cId="2539636618" sldId="256"/>
            <ac:inkMk id="27" creationId="{916979E5-CF8E-45FA-A34A-E3155DC07578}"/>
          </ac:inkMkLst>
        </pc:inkChg>
        <pc:inkChg chg="add mod">
          <ac:chgData name="Karen Hancock" userId="db2644ed-97fc-46e1-8fac-6858fa2e43b1" providerId="ADAL" clId="{1B059231-DA74-4559-AC67-4AE353A5C29D}" dt="2021-04-23T15:24:21.107" v="14"/>
          <ac:inkMkLst>
            <pc:docMk/>
            <pc:sldMk cId="2539636618" sldId="256"/>
            <ac:inkMk id="28" creationId="{65BECC91-2E27-46A3-9914-6DD9F4E05EFC}"/>
          </ac:inkMkLst>
        </pc:inkChg>
        <pc:inkChg chg="add mod">
          <ac:chgData name="Karen Hancock" userId="db2644ed-97fc-46e1-8fac-6858fa2e43b1" providerId="ADAL" clId="{1B059231-DA74-4559-AC67-4AE353A5C29D}" dt="2021-04-23T15:24:21.107" v="14"/>
          <ac:inkMkLst>
            <pc:docMk/>
            <pc:sldMk cId="2539636618" sldId="256"/>
            <ac:inkMk id="29" creationId="{25617CB8-910A-4FDA-A521-6E2ACA8B29D5}"/>
          </ac:inkMkLst>
        </pc:inkChg>
        <pc:inkChg chg="add mod">
          <ac:chgData name="Karen Hancock" userId="db2644ed-97fc-46e1-8fac-6858fa2e43b1" providerId="ADAL" clId="{1B059231-DA74-4559-AC67-4AE353A5C29D}" dt="2021-04-23T15:24:24.106" v="20"/>
          <ac:inkMkLst>
            <pc:docMk/>
            <pc:sldMk cId="2539636618" sldId="256"/>
            <ac:inkMk id="31" creationId="{69F26923-31D9-4422-ABE4-3905118D2A57}"/>
          </ac:inkMkLst>
        </pc:inkChg>
        <pc:inkChg chg="add mod">
          <ac:chgData name="Karen Hancock" userId="db2644ed-97fc-46e1-8fac-6858fa2e43b1" providerId="ADAL" clId="{1B059231-DA74-4559-AC67-4AE353A5C29D}" dt="2021-04-23T15:24:24.106" v="20"/>
          <ac:inkMkLst>
            <pc:docMk/>
            <pc:sldMk cId="2539636618" sldId="256"/>
            <ac:inkMk id="32" creationId="{EC7092BA-804E-441D-8E91-F1F521402B7D}"/>
          </ac:inkMkLst>
        </pc:inkChg>
        <pc:inkChg chg="add mod">
          <ac:chgData name="Karen Hancock" userId="db2644ed-97fc-46e1-8fac-6858fa2e43b1" providerId="ADAL" clId="{1B059231-DA74-4559-AC67-4AE353A5C29D}" dt="2021-04-23T15:24:24.106" v="20"/>
          <ac:inkMkLst>
            <pc:docMk/>
            <pc:sldMk cId="2539636618" sldId="256"/>
            <ac:inkMk id="33" creationId="{0AB5E29B-CC53-470B-B864-0EBF55D11AF1}"/>
          </ac:inkMkLst>
        </pc:inkChg>
        <pc:inkChg chg="add mod">
          <ac:chgData name="Karen Hancock" userId="db2644ed-97fc-46e1-8fac-6858fa2e43b1" providerId="ADAL" clId="{1B059231-DA74-4559-AC67-4AE353A5C29D}" dt="2021-04-23T15:24:24.106" v="20"/>
          <ac:inkMkLst>
            <pc:docMk/>
            <pc:sldMk cId="2539636618" sldId="256"/>
            <ac:inkMk id="34" creationId="{5326002E-FD81-4A00-B1E5-F381DD0DFBC0}"/>
          </ac:inkMkLst>
        </pc:inkChg>
        <pc:inkChg chg="add mod">
          <ac:chgData name="Karen Hancock" userId="db2644ed-97fc-46e1-8fac-6858fa2e43b1" providerId="ADAL" clId="{1B059231-DA74-4559-AC67-4AE353A5C29D}" dt="2021-04-23T15:24:24.106" v="20"/>
          <ac:inkMkLst>
            <pc:docMk/>
            <pc:sldMk cId="2539636618" sldId="256"/>
            <ac:inkMk id="35" creationId="{B4AB17A5-3583-4FA4-9F4F-17A1ED8F0AF8}"/>
          </ac:inkMkLst>
        </pc:inkChg>
        <pc:inkChg chg="add mod">
          <ac:chgData name="Karen Hancock" userId="db2644ed-97fc-46e1-8fac-6858fa2e43b1" providerId="ADAL" clId="{1B059231-DA74-4559-AC67-4AE353A5C29D}" dt="2021-04-23T15:24:27.064" v="23"/>
          <ac:inkMkLst>
            <pc:docMk/>
            <pc:sldMk cId="2539636618" sldId="256"/>
            <ac:inkMk id="37" creationId="{9E3ACF60-CB75-4364-B418-60DCB2A659F1}"/>
          </ac:inkMkLst>
        </pc:inkChg>
        <pc:inkChg chg="add mod">
          <ac:chgData name="Karen Hancock" userId="db2644ed-97fc-46e1-8fac-6858fa2e43b1" providerId="ADAL" clId="{1B059231-DA74-4559-AC67-4AE353A5C29D}" dt="2021-04-23T15:24:27.064" v="23"/>
          <ac:inkMkLst>
            <pc:docMk/>
            <pc:sldMk cId="2539636618" sldId="256"/>
            <ac:inkMk id="38" creationId="{8A142CCE-AF48-4B46-9F31-ECC69E8A1B99}"/>
          </ac:inkMkLst>
        </pc:inkChg>
        <pc:inkChg chg="add mod">
          <ac:chgData name="Karen Hancock" userId="db2644ed-97fc-46e1-8fac-6858fa2e43b1" providerId="ADAL" clId="{1B059231-DA74-4559-AC67-4AE353A5C29D}" dt="2021-04-23T15:24:31.502" v="26"/>
          <ac:inkMkLst>
            <pc:docMk/>
            <pc:sldMk cId="2539636618" sldId="256"/>
            <ac:inkMk id="40" creationId="{DC9995D6-5769-4C6F-83C7-B82FD141999B}"/>
          </ac:inkMkLst>
        </pc:inkChg>
        <pc:inkChg chg="add mod">
          <ac:chgData name="Karen Hancock" userId="db2644ed-97fc-46e1-8fac-6858fa2e43b1" providerId="ADAL" clId="{1B059231-DA74-4559-AC67-4AE353A5C29D}" dt="2021-04-23T15:24:31.502" v="26"/>
          <ac:inkMkLst>
            <pc:docMk/>
            <pc:sldMk cId="2539636618" sldId="256"/>
            <ac:inkMk id="41" creationId="{1D669120-C1DB-4D6E-B441-95406D0D9AB9}"/>
          </ac:inkMkLst>
        </pc:inkChg>
        <pc:inkChg chg="add mod">
          <ac:chgData name="Karen Hancock" userId="db2644ed-97fc-46e1-8fac-6858fa2e43b1" providerId="ADAL" clId="{1B059231-DA74-4559-AC67-4AE353A5C29D}" dt="2021-04-23T15:24:49.927" v="49"/>
          <ac:inkMkLst>
            <pc:docMk/>
            <pc:sldMk cId="2539636618" sldId="256"/>
            <ac:inkMk id="43" creationId="{70CCE3B5-D813-46B0-A01A-3F136EE1D05A}"/>
          </ac:inkMkLst>
        </pc:inkChg>
        <pc:inkChg chg="add mod">
          <ac:chgData name="Karen Hancock" userId="db2644ed-97fc-46e1-8fac-6858fa2e43b1" providerId="ADAL" clId="{1B059231-DA74-4559-AC67-4AE353A5C29D}" dt="2021-04-23T15:24:49.927" v="49"/>
          <ac:inkMkLst>
            <pc:docMk/>
            <pc:sldMk cId="2539636618" sldId="256"/>
            <ac:inkMk id="44" creationId="{6543FB9C-A147-4836-9E8B-705F0A84A4EE}"/>
          </ac:inkMkLst>
        </pc:inkChg>
        <pc:inkChg chg="add mod">
          <ac:chgData name="Karen Hancock" userId="db2644ed-97fc-46e1-8fac-6858fa2e43b1" providerId="ADAL" clId="{1B059231-DA74-4559-AC67-4AE353A5C29D}" dt="2021-04-23T15:24:49.927" v="49"/>
          <ac:inkMkLst>
            <pc:docMk/>
            <pc:sldMk cId="2539636618" sldId="256"/>
            <ac:inkMk id="45" creationId="{78B873B9-DB2D-4736-8FFC-E95E29BA6BFB}"/>
          </ac:inkMkLst>
        </pc:inkChg>
        <pc:inkChg chg="add del mod">
          <ac:chgData name="Karen Hancock" userId="db2644ed-97fc-46e1-8fac-6858fa2e43b1" providerId="ADAL" clId="{1B059231-DA74-4559-AC67-4AE353A5C29D}" dt="2021-04-23T15:24:44.261" v="43"/>
          <ac:inkMkLst>
            <pc:docMk/>
            <pc:sldMk cId="2539636618" sldId="256"/>
            <ac:inkMk id="46" creationId="{67EC28D5-56CD-4E0F-8261-CDB505C75BE6}"/>
          </ac:inkMkLst>
        </pc:inkChg>
        <pc:inkChg chg="add del mod">
          <ac:chgData name="Karen Hancock" userId="db2644ed-97fc-46e1-8fac-6858fa2e43b1" providerId="ADAL" clId="{1B059231-DA74-4559-AC67-4AE353A5C29D}" dt="2021-04-23T15:24:44.261" v="42"/>
          <ac:inkMkLst>
            <pc:docMk/>
            <pc:sldMk cId="2539636618" sldId="256"/>
            <ac:inkMk id="47" creationId="{628DA8B8-7696-411A-A40E-B2A177735CB3}"/>
          </ac:inkMkLst>
        </pc:inkChg>
        <pc:inkChg chg="add mod">
          <ac:chgData name="Karen Hancock" userId="db2644ed-97fc-46e1-8fac-6858fa2e43b1" providerId="ADAL" clId="{1B059231-DA74-4559-AC67-4AE353A5C29D}" dt="2021-04-23T15:24:52.605" v="53"/>
          <ac:inkMkLst>
            <pc:docMk/>
            <pc:sldMk cId="2539636618" sldId="256"/>
            <ac:inkMk id="48" creationId="{81B39F3D-6BC8-46B1-94B9-583C39DCCCBF}"/>
          </ac:inkMkLst>
        </pc:inkChg>
        <pc:inkChg chg="add mod">
          <ac:chgData name="Karen Hancock" userId="db2644ed-97fc-46e1-8fac-6858fa2e43b1" providerId="ADAL" clId="{1B059231-DA74-4559-AC67-4AE353A5C29D}" dt="2021-04-23T15:24:52.605" v="53"/>
          <ac:inkMkLst>
            <pc:docMk/>
            <pc:sldMk cId="2539636618" sldId="256"/>
            <ac:inkMk id="49" creationId="{74F281A4-11F3-4C53-B58C-06A3E6AF7C74}"/>
          </ac:inkMkLst>
        </pc:inkChg>
        <pc:inkChg chg="add mod">
          <ac:chgData name="Karen Hancock" userId="db2644ed-97fc-46e1-8fac-6858fa2e43b1" providerId="ADAL" clId="{1B059231-DA74-4559-AC67-4AE353A5C29D}" dt="2021-04-23T15:24:52.605" v="53"/>
          <ac:inkMkLst>
            <pc:docMk/>
            <pc:sldMk cId="2539636618" sldId="256"/>
            <ac:inkMk id="50" creationId="{820EACA8-CEDA-43D8-9EAC-F64E134CA2B9}"/>
          </ac:inkMkLst>
        </pc:inkChg>
        <pc:inkChg chg="add del mod">
          <ac:chgData name="Karen Hancock" userId="db2644ed-97fc-46e1-8fac-6858fa2e43b1" providerId="ADAL" clId="{1B059231-DA74-4559-AC67-4AE353A5C29D}" dt="2021-04-23T15:24:45.132" v="44"/>
          <ac:inkMkLst>
            <pc:docMk/>
            <pc:sldMk cId="2539636618" sldId="256"/>
            <ac:inkMk id="51" creationId="{ABB0B759-DF70-4D34-97EF-5BC91106BE25}"/>
          </ac:inkMkLst>
        </pc:inkChg>
        <pc:inkChg chg="add del mod">
          <ac:chgData name="Karen Hancock" userId="db2644ed-97fc-46e1-8fac-6858fa2e43b1" providerId="ADAL" clId="{1B059231-DA74-4559-AC67-4AE353A5C29D}" dt="2021-04-23T15:24:45.133" v="45"/>
          <ac:inkMkLst>
            <pc:docMk/>
            <pc:sldMk cId="2539636618" sldId="256"/>
            <ac:inkMk id="52" creationId="{8521EB2F-8BF5-41B4-BC0D-FF762CC0F556}"/>
          </ac:inkMkLst>
        </pc:inkChg>
        <pc:inkChg chg="add mod">
          <ac:chgData name="Karen Hancock" userId="db2644ed-97fc-46e1-8fac-6858fa2e43b1" providerId="ADAL" clId="{1B059231-DA74-4559-AC67-4AE353A5C29D}" dt="2021-04-23T15:24:42.609" v="41"/>
          <ac:inkMkLst>
            <pc:docMk/>
            <pc:sldMk cId="2539636618" sldId="256"/>
            <ac:inkMk id="55" creationId="{A569AC15-619D-4D1B-B8BC-4FE87B35DAD8}"/>
          </ac:inkMkLst>
        </pc:inkChg>
        <pc:inkChg chg="add mod">
          <ac:chgData name="Karen Hancock" userId="db2644ed-97fc-46e1-8fac-6858fa2e43b1" providerId="ADAL" clId="{1B059231-DA74-4559-AC67-4AE353A5C29D}" dt="2021-04-23T15:24:42.609" v="41"/>
          <ac:inkMkLst>
            <pc:docMk/>
            <pc:sldMk cId="2539636618" sldId="256"/>
            <ac:inkMk id="56" creationId="{78C01949-C6F6-49DE-890B-79C9B4A1F7ED}"/>
          </ac:inkMkLst>
        </pc:inkChg>
        <pc:inkChg chg="add mod">
          <ac:chgData name="Karen Hancock" userId="db2644ed-97fc-46e1-8fac-6858fa2e43b1" providerId="ADAL" clId="{1B059231-DA74-4559-AC67-4AE353A5C29D}" dt="2021-04-23T15:24:42.609" v="41"/>
          <ac:inkMkLst>
            <pc:docMk/>
            <pc:sldMk cId="2539636618" sldId="256"/>
            <ac:inkMk id="57" creationId="{EA851E51-2BC5-4CAE-9187-80E3AD563F1F}"/>
          </ac:inkMkLst>
        </pc:inkChg>
        <pc:inkChg chg="add mod">
          <ac:chgData name="Karen Hancock" userId="db2644ed-97fc-46e1-8fac-6858fa2e43b1" providerId="ADAL" clId="{1B059231-DA74-4559-AC67-4AE353A5C29D}" dt="2021-04-23T15:24:49.927" v="49"/>
          <ac:inkMkLst>
            <pc:docMk/>
            <pc:sldMk cId="2539636618" sldId="256"/>
            <ac:inkMk id="59" creationId="{CC1D3F6D-AF05-4EE0-AA38-D528B88AEA1D}"/>
          </ac:inkMkLst>
        </pc:inkChg>
        <pc:inkChg chg="add mod">
          <ac:chgData name="Karen Hancock" userId="db2644ed-97fc-46e1-8fac-6858fa2e43b1" providerId="ADAL" clId="{1B059231-DA74-4559-AC67-4AE353A5C29D}" dt="2021-04-23T15:24:49.927" v="49"/>
          <ac:inkMkLst>
            <pc:docMk/>
            <pc:sldMk cId="2539636618" sldId="256"/>
            <ac:inkMk id="60" creationId="{E9A5F863-BBD4-4B78-AE68-E8F80428587C}"/>
          </ac:inkMkLst>
        </pc:inkChg>
        <pc:inkChg chg="add mod">
          <ac:chgData name="Karen Hancock" userId="db2644ed-97fc-46e1-8fac-6858fa2e43b1" providerId="ADAL" clId="{1B059231-DA74-4559-AC67-4AE353A5C29D}" dt="2021-04-23T15:24:49.927" v="49"/>
          <ac:inkMkLst>
            <pc:docMk/>
            <pc:sldMk cId="2539636618" sldId="256"/>
            <ac:inkMk id="61" creationId="{5F7F5C1E-A9CC-4512-87CE-6495E9658ED0}"/>
          </ac:inkMkLst>
        </pc:inkChg>
        <pc:inkChg chg="add mod">
          <ac:chgData name="Karen Hancock" userId="db2644ed-97fc-46e1-8fac-6858fa2e43b1" providerId="ADAL" clId="{1B059231-DA74-4559-AC67-4AE353A5C29D}" dt="2021-04-23T15:24:52.605" v="53"/>
          <ac:inkMkLst>
            <pc:docMk/>
            <pc:sldMk cId="2539636618" sldId="256"/>
            <ac:inkMk id="63" creationId="{27629ADC-13E3-49B5-8C01-C2180635F5E9}"/>
          </ac:inkMkLst>
        </pc:inkChg>
        <pc:inkChg chg="add mod">
          <ac:chgData name="Karen Hancock" userId="db2644ed-97fc-46e1-8fac-6858fa2e43b1" providerId="ADAL" clId="{1B059231-DA74-4559-AC67-4AE353A5C29D}" dt="2021-04-23T15:24:52.605" v="53"/>
          <ac:inkMkLst>
            <pc:docMk/>
            <pc:sldMk cId="2539636618" sldId="256"/>
            <ac:inkMk id="64" creationId="{74EF657E-B58B-4BB8-87DA-D5A7D40CEE08}"/>
          </ac:inkMkLst>
        </pc:inkChg>
        <pc:inkChg chg="add mod">
          <ac:chgData name="Karen Hancock" userId="db2644ed-97fc-46e1-8fac-6858fa2e43b1" providerId="ADAL" clId="{1B059231-DA74-4559-AC67-4AE353A5C29D}" dt="2021-04-23T15:24:52.605" v="53"/>
          <ac:inkMkLst>
            <pc:docMk/>
            <pc:sldMk cId="2539636618" sldId="256"/>
            <ac:inkMk id="65" creationId="{C8E9EE09-ED89-4A79-9604-9B846E45582B}"/>
          </ac:inkMkLst>
        </pc:inkChg>
        <pc:inkChg chg="add mod">
          <ac:chgData name="Karen Hancock" userId="db2644ed-97fc-46e1-8fac-6858fa2e43b1" providerId="ADAL" clId="{1B059231-DA74-4559-AC67-4AE353A5C29D}" dt="2021-04-23T15:24:55.170" v="56"/>
          <ac:inkMkLst>
            <pc:docMk/>
            <pc:sldMk cId="2539636618" sldId="256"/>
            <ac:inkMk id="67" creationId="{39B97747-B159-4E5C-B622-573BB98BDAB9}"/>
          </ac:inkMkLst>
        </pc:inkChg>
        <pc:inkChg chg="add mod">
          <ac:chgData name="Karen Hancock" userId="db2644ed-97fc-46e1-8fac-6858fa2e43b1" providerId="ADAL" clId="{1B059231-DA74-4559-AC67-4AE353A5C29D}" dt="2021-04-23T15:24:55.170" v="56"/>
          <ac:inkMkLst>
            <pc:docMk/>
            <pc:sldMk cId="2539636618" sldId="256"/>
            <ac:inkMk id="68" creationId="{0C0DAEE2-0FC4-451A-8EED-1BCA5009728F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0" creationId="{41EA68D8-3A09-450E-95BA-BE46749C4F5D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1" creationId="{0A6C414F-C7DC-45B5-B70A-827F07EBCC9B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2" creationId="{ACDE95FC-E51F-48D0-BF76-464FB2B01915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3" creationId="{87196DA6-E269-4ECD-B5C3-57EE6792B837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4" creationId="{5F411023-E690-4551-9691-A6F8B04D735C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5" creationId="{F2BA88E7-E3C1-49A4-B497-484C055F3D6A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6" creationId="{503A5627-7465-4A82-8D7B-14DE8EBC3FEF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7" creationId="{6DC6209D-84B2-474A-A9D6-9EC10D9AD9B8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8" creationId="{C3D09645-D189-479A-84F4-50C0F211D443}"/>
          </ac:inkMkLst>
        </pc:inkChg>
        <pc:inkChg chg="add mod">
          <ac:chgData name="Karen Hancock" userId="db2644ed-97fc-46e1-8fac-6858fa2e43b1" providerId="ADAL" clId="{1B059231-DA74-4559-AC67-4AE353A5C29D}" dt="2021-04-23T15:25:03.328" v="67"/>
          <ac:inkMkLst>
            <pc:docMk/>
            <pc:sldMk cId="2539636618" sldId="256"/>
            <ac:inkMk id="79" creationId="{4A65DF7A-5102-4BD5-9ACE-9D211A687BA9}"/>
          </ac:inkMkLst>
        </pc:inkChg>
        <pc:inkChg chg="add mod">
          <ac:chgData name="Karen Hancock" userId="db2644ed-97fc-46e1-8fac-6858fa2e43b1" providerId="ADAL" clId="{1B059231-DA74-4559-AC67-4AE353A5C29D}" dt="2021-04-23T15:25:08.283" v="74"/>
          <ac:inkMkLst>
            <pc:docMk/>
            <pc:sldMk cId="2539636618" sldId="256"/>
            <ac:inkMk id="82" creationId="{9299DBE6-B9B4-4A7E-A91D-E55454C70D73}"/>
          </ac:inkMkLst>
        </pc:inkChg>
        <pc:inkChg chg="add mod">
          <ac:chgData name="Karen Hancock" userId="db2644ed-97fc-46e1-8fac-6858fa2e43b1" providerId="ADAL" clId="{1B059231-DA74-4559-AC67-4AE353A5C29D}" dt="2021-04-23T15:25:08.283" v="74"/>
          <ac:inkMkLst>
            <pc:docMk/>
            <pc:sldMk cId="2539636618" sldId="256"/>
            <ac:inkMk id="83" creationId="{CF60E7F6-298A-43B1-8673-1176C417C406}"/>
          </ac:inkMkLst>
        </pc:inkChg>
        <pc:inkChg chg="add mod">
          <ac:chgData name="Karen Hancock" userId="db2644ed-97fc-46e1-8fac-6858fa2e43b1" providerId="ADAL" clId="{1B059231-DA74-4559-AC67-4AE353A5C29D}" dt="2021-04-23T15:25:08.283" v="74"/>
          <ac:inkMkLst>
            <pc:docMk/>
            <pc:sldMk cId="2539636618" sldId="256"/>
            <ac:inkMk id="84" creationId="{D1A3C56D-26DE-418E-885E-08A98503C5B0}"/>
          </ac:inkMkLst>
        </pc:inkChg>
        <pc:inkChg chg="add mod">
          <ac:chgData name="Karen Hancock" userId="db2644ed-97fc-46e1-8fac-6858fa2e43b1" providerId="ADAL" clId="{1B059231-DA74-4559-AC67-4AE353A5C29D}" dt="2021-04-23T15:25:08.283" v="74"/>
          <ac:inkMkLst>
            <pc:docMk/>
            <pc:sldMk cId="2539636618" sldId="256"/>
            <ac:inkMk id="85" creationId="{4B65820F-22BB-46E4-B2D5-FC4E6FE92F1A}"/>
          </ac:inkMkLst>
        </pc:inkChg>
        <pc:inkChg chg="add mod">
          <ac:chgData name="Karen Hancock" userId="db2644ed-97fc-46e1-8fac-6858fa2e43b1" providerId="ADAL" clId="{1B059231-DA74-4559-AC67-4AE353A5C29D}" dt="2021-04-23T15:25:08.283" v="74"/>
          <ac:inkMkLst>
            <pc:docMk/>
            <pc:sldMk cId="2539636618" sldId="256"/>
            <ac:inkMk id="86" creationId="{AE7B7144-12BF-49A6-BAC4-272B4D3D6802}"/>
          </ac:inkMkLst>
        </pc:inkChg>
        <pc:inkChg chg="add mod">
          <ac:chgData name="Karen Hancock" userId="db2644ed-97fc-46e1-8fac-6858fa2e43b1" providerId="ADAL" clId="{1B059231-DA74-4559-AC67-4AE353A5C29D}" dt="2021-04-23T15:25:08.283" v="74"/>
          <ac:inkMkLst>
            <pc:docMk/>
            <pc:sldMk cId="2539636618" sldId="256"/>
            <ac:inkMk id="87" creationId="{59AA8BBA-F710-4261-B031-7EB0B9405A2A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0" creationId="{BCECAA2C-452C-45FB-9F4D-01EEDC1CEC60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1" creationId="{A5254A90-F9D8-4DC4-85AF-34C15DAC986B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3" creationId="{478D27BB-5363-4CED-BBAA-D73493F67D24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4" creationId="{2E5996EA-4DAB-493D-AF5A-E95349E5C922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5" creationId="{E14184A9-FFD7-4D44-850E-4C4BC4386C66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6" creationId="{0E8B42C6-2FFC-41D9-B951-93B20014BFA9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7" creationId="{F3F80A57-F1D6-4396-BF44-799A13205589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8" creationId="{86E02226-F756-4C20-A11F-815647C80780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99" creationId="{2EC55014-8E83-4370-892E-CD0B4B5E1CC7}"/>
          </ac:inkMkLst>
        </pc:inkChg>
        <pc:inkChg chg="add mod">
          <ac:chgData name="Karen Hancock" userId="db2644ed-97fc-46e1-8fac-6858fa2e43b1" providerId="ADAL" clId="{1B059231-DA74-4559-AC67-4AE353A5C29D}" dt="2021-04-23T15:25:15.156" v="86"/>
          <ac:inkMkLst>
            <pc:docMk/>
            <pc:sldMk cId="2539636618" sldId="256"/>
            <ac:inkMk id="100" creationId="{34C83ADD-CB36-4354-9A50-76E87F9D22FE}"/>
          </ac:inkMkLst>
        </pc:inkChg>
        <pc:inkChg chg="add mod">
          <ac:chgData name="Karen Hancock" userId="db2644ed-97fc-46e1-8fac-6858fa2e43b1" providerId="ADAL" clId="{1B059231-DA74-4559-AC67-4AE353A5C29D}" dt="2021-04-23T15:25:18.999" v="93"/>
          <ac:inkMkLst>
            <pc:docMk/>
            <pc:sldMk cId="2539636618" sldId="256"/>
            <ac:inkMk id="103" creationId="{B8BE618E-DA2B-4EAD-9AA9-3BADF489E861}"/>
          </ac:inkMkLst>
        </pc:inkChg>
        <pc:inkChg chg="add mod">
          <ac:chgData name="Karen Hancock" userId="db2644ed-97fc-46e1-8fac-6858fa2e43b1" providerId="ADAL" clId="{1B059231-DA74-4559-AC67-4AE353A5C29D}" dt="2021-04-23T15:25:18.999" v="93"/>
          <ac:inkMkLst>
            <pc:docMk/>
            <pc:sldMk cId="2539636618" sldId="256"/>
            <ac:inkMk id="104" creationId="{5967A319-24D6-4856-9A54-A9C85AC3A6EC}"/>
          </ac:inkMkLst>
        </pc:inkChg>
        <pc:inkChg chg="add mod">
          <ac:chgData name="Karen Hancock" userId="db2644ed-97fc-46e1-8fac-6858fa2e43b1" providerId="ADAL" clId="{1B059231-DA74-4559-AC67-4AE353A5C29D}" dt="2021-04-23T15:25:18.999" v="93"/>
          <ac:inkMkLst>
            <pc:docMk/>
            <pc:sldMk cId="2539636618" sldId="256"/>
            <ac:inkMk id="105" creationId="{A7583994-81AA-41E3-8BD1-24088E1E0D03}"/>
          </ac:inkMkLst>
        </pc:inkChg>
        <pc:inkChg chg="add mod">
          <ac:chgData name="Karen Hancock" userId="db2644ed-97fc-46e1-8fac-6858fa2e43b1" providerId="ADAL" clId="{1B059231-DA74-4559-AC67-4AE353A5C29D}" dt="2021-04-23T15:25:18.999" v="93"/>
          <ac:inkMkLst>
            <pc:docMk/>
            <pc:sldMk cId="2539636618" sldId="256"/>
            <ac:inkMk id="106" creationId="{37B74E8A-1706-408E-90BC-A816422A8997}"/>
          </ac:inkMkLst>
        </pc:inkChg>
        <pc:inkChg chg="add mod">
          <ac:chgData name="Karen Hancock" userId="db2644ed-97fc-46e1-8fac-6858fa2e43b1" providerId="ADAL" clId="{1B059231-DA74-4559-AC67-4AE353A5C29D}" dt="2021-04-23T15:25:18.999" v="93"/>
          <ac:inkMkLst>
            <pc:docMk/>
            <pc:sldMk cId="2539636618" sldId="256"/>
            <ac:inkMk id="107" creationId="{5C9D7242-6695-47BD-871D-B8921E797EF4}"/>
          </ac:inkMkLst>
        </pc:inkChg>
        <pc:inkChg chg="add mod">
          <ac:chgData name="Karen Hancock" userId="db2644ed-97fc-46e1-8fac-6858fa2e43b1" providerId="ADAL" clId="{1B059231-DA74-4559-AC67-4AE353A5C29D}" dt="2021-04-23T15:25:18.999" v="93"/>
          <ac:inkMkLst>
            <pc:docMk/>
            <pc:sldMk cId="2539636618" sldId="256"/>
            <ac:inkMk id="108" creationId="{297D86D6-2051-48F4-A2C4-8BF7EA9C4F5B}"/>
          </ac:inkMkLst>
        </pc:inkChg>
        <pc:inkChg chg="add mod">
          <ac:chgData name="Karen Hancock" userId="db2644ed-97fc-46e1-8fac-6858fa2e43b1" providerId="ADAL" clId="{1B059231-DA74-4559-AC67-4AE353A5C29D}" dt="2021-04-23T15:25:21.008" v="97"/>
          <ac:inkMkLst>
            <pc:docMk/>
            <pc:sldMk cId="2539636618" sldId="256"/>
            <ac:inkMk id="111" creationId="{4D2CB1D1-19E5-4158-8565-E37D398C086D}"/>
          </ac:inkMkLst>
        </pc:inkChg>
        <pc:inkChg chg="add mod">
          <ac:chgData name="Karen Hancock" userId="db2644ed-97fc-46e1-8fac-6858fa2e43b1" providerId="ADAL" clId="{1B059231-DA74-4559-AC67-4AE353A5C29D}" dt="2021-04-23T15:25:21.008" v="97"/>
          <ac:inkMkLst>
            <pc:docMk/>
            <pc:sldMk cId="2539636618" sldId="256"/>
            <ac:inkMk id="112" creationId="{1F79E150-558A-4891-8679-6195D696B0D9}"/>
          </ac:inkMkLst>
        </pc:inkChg>
        <pc:inkChg chg="add mod">
          <ac:chgData name="Karen Hancock" userId="db2644ed-97fc-46e1-8fac-6858fa2e43b1" providerId="ADAL" clId="{1B059231-DA74-4559-AC67-4AE353A5C29D}" dt="2021-04-23T15:25:21.008" v="97"/>
          <ac:inkMkLst>
            <pc:docMk/>
            <pc:sldMk cId="2539636618" sldId="256"/>
            <ac:inkMk id="113" creationId="{84261829-E769-4C2F-829B-2AAE33249B09}"/>
          </ac:inkMkLst>
        </pc:inkChg>
        <pc:inkChg chg="add mod">
          <ac:chgData name="Karen Hancock" userId="db2644ed-97fc-46e1-8fac-6858fa2e43b1" providerId="ADAL" clId="{1B059231-DA74-4559-AC67-4AE353A5C29D}" dt="2021-04-23T15:25:26.160" v="105"/>
          <ac:inkMkLst>
            <pc:docMk/>
            <pc:sldMk cId="2539636618" sldId="256"/>
            <ac:inkMk id="115" creationId="{8E3CD363-32C5-4274-85F7-261F9600179F}"/>
          </ac:inkMkLst>
        </pc:inkChg>
        <pc:inkChg chg="add mod">
          <ac:chgData name="Karen Hancock" userId="db2644ed-97fc-46e1-8fac-6858fa2e43b1" providerId="ADAL" clId="{1B059231-DA74-4559-AC67-4AE353A5C29D}" dt="2021-04-23T15:25:26.160" v="105"/>
          <ac:inkMkLst>
            <pc:docMk/>
            <pc:sldMk cId="2539636618" sldId="256"/>
            <ac:inkMk id="116" creationId="{A7DF4FF2-0424-436B-B30E-C7F364470116}"/>
          </ac:inkMkLst>
        </pc:inkChg>
        <pc:inkChg chg="add mod">
          <ac:chgData name="Karen Hancock" userId="db2644ed-97fc-46e1-8fac-6858fa2e43b1" providerId="ADAL" clId="{1B059231-DA74-4559-AC67-4AE353A5C29D}" dt="2021-04-23T15:25:26.160" v="105"/>
          <ac:inkMkLst>
            <pc:docMk/>
            <pc:sldMk cId="2539636618" sldId="256"/>
            <ac:inkMk id="117" creationId="{6E46A1BB-C893-4E16-8415-C672947FC6D0}"/>
          </ac:inkMkLst>
        </pc:inkChg>
        <pc:inkChg chg="add mod">
          <ac:chgData name="Karen Hancock" userId="db2644ed-97fc-46e1-8fac-6858fa2e43b1" providerId="ADAL" clId="{1B059231-DA74-4559-AC67-4AE353A5C29D}" dt="2021-04-23T15:25:26.160" v="105"/>
          <ac:inkMkLst>
            <pc:docMk/>
            <pc:sldMk cId="2539636618" sldId="256"/>
            <ac:inkMk id="118" creationId="{F610A8AF-5FC3-4602-9F18-0F64BBB3A7C8}"/>
          </ac:inkMkLst>
        </pc:inkChg>
        <pc:inkChg chg="add mod">
          <ac:chgData name="Karen Hancock" userId="db2644ed-97fc-46e1-8fac-6858fa2e43b1" providerId="ADAL" clId="{1B059231-DA74-4559-AC67-4AE353A5C29D}" dt="2021-04-23T15:25:26.160" v="105"/>
          <ac:inkMkLst>
            <pc:docMk/>
            <pc:sldMk cId="2539636618" sldId="256"/>
            <ac:inkMk id="119" creationId="{1901D7E5-4AE6-4C15-AE80-321568FDECAB}"/>
          </ac:inkMkLst>
        </pc:inkChg>
        <pc:inkChg chg="add mod">
          <ac:chgData name="Karen Hancock" userId="db2644ed-97fc-46e1-8fac-6858fa2e43b1" providerId="ADAL" clId="{1B059231-DA74-4559-AC67-4AE353A5C29D}" dt="2021-04-23T15:25:26.160" v="105"/>
          <ac:inkMkLst>
            <pc:docMk/>
            <pc:sldMk cId="2539636618" sldId="256"/>
            <ac:inkMk id="120" creationId="{ADADD049-43AC-4E59-A83E-5020124E5CB6}"/>
          </ac:inkMkLst>
        </pc:inkChg>
        <pc:inkChg chg="add mod">
          <ac:chgData name="Karen Hancock" userId="db2644ed-97fc-46e1-8fac-6858fa2e43b1" providerId="ADAL" clId="{1B059231-DA74-4559-AC67-4AE353A5C29D}" dt="2021-04-23T15:25:26.160" v="105"/>
          <ac:inkMkLst>
            <pc:docMk/>
            <pc:sldMk cId="2539636618" sldId="256"/>
            <ac:inkMk id="121" creationId="{889678DD-21A8-4E1E-A637-5C6F5F11864D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24" creationId="{FD167813-50B4-480C-8B1F-C7DFDD440625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25" creationId="{A42981D7-AF68-4B06-ACA5-C6C24B398A5F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26" creationId="{0BB224C8-9600-478B-97C4-A5E1771C5982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27" creationId="{4261C3F9-A9D1-4156-80D1-0828C3E45CC4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28" creationId="{C762BE23-4CD2-4E2C-BA26-053367C62F45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29" creationId="{6432A8A1-4E81-440B-943B-65C8AB69DDAD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30" creationId="{FA4F9726-9B49-4488-B90E-84FC3149E5C8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31" creationId="{EEAC1485-9053-4212-ADD8-B26CB2075A6E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32" creationId="{0873A168-90FC-4965-B6E8-ECC85F42340C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33" creationId="{EA0FA40F-E93D-499C-BE88-D8A89441527C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34" creationId="{5333A8D5-E599-412A-84EE-F3D7C360EC51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35" creationId="{A9C503C8-3472-4AA8-A308-DB4A0DEBBB79}"/>
          </ac:inkMkLst>
        </pc:inkChg>
        <pc:inkChg chg="add mod">
          <ac:chgData name="Karen Hancock" userId="db2644ed-97fc-46e1-8fac-6858fa2e43b1" providerId="ADAL" clId="{1B059231-DA74-4559-AC67-4AE353A5C29D}" dt="2021-04-23T15:25:39.959" v="119"/>
          <ac:inkMkLst>
            <pc:docMk/>
            <pc:sldMk cId="2539636618" sldId="256"/>
            <ac:inkMk id="136" creationId="{DC5855D3-0AF2-47D2-93E4-EA709E9EE705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0" creationId="{E1D03D67-59A4-47F0-940C-302C8768DBBF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1" creationId="{89281F5F-0B58-4913-BF2B-AA1D0492F282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2" creationId="{B7F57345-0FC5-49BE-8E14-510C5F7695B5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3" creationId="{70767173-B77A-4791-8CF5-13E20C44208C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5" creationId="{6AA22DBC-50FC-4986-8BA3-74DD21506554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6" creationId="{95AC43F1-8438-4059-84CE-6CACADFDDEAE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7" creationId="{D89A2A2E-2D79-4C71-AA41-EBD8F3874E10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8" creationId="{49A5895F-F7F0-4FB8-94AD-2C1D4480F8EF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49" creationId="{16A2297B-0DDE-4283-8E17-D688456A9D6F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50" creationId="{FF7569D9-252C-4ECF-AC46-FF59D9D6C98D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51" creationId="{75427E03-89E0-4E5F-87CE-994987FD7D14}"/>
          </ac:inkMkLst>
        </pc:inkChg>
        <pc:inkChg chg="add mod">
          <ac:chgData name="Karen Hancock" userId="db2644ed-97fc-46e1-8fac-6858fa2e43b1" providerId="ADAL" clId="{1B059231-DA74-4559-AC67-4AE353A5C29D}" dt="2021-04-23T15:25:46.816" v="133"/>
          <ac:inkMkLst>
            <pc:docMk/>
            <pc:sldMk cId="2539636618" sldId="256"/>
            <ac:inkMk id="152" creationId="{EC756F85-E353-458D-809F-63776AB1FBA7}"/>
          </ac:inkMkLst>
        </pc:inkChg>
        <pc:inkChg chg="add mod">
          <ac:chgData name="Karen Hancock" userId="db2644ed-97fc-46e1-8fac-6858fa2e43b1" providerId="ADAL" clId="{1B059231-DA74-4559-AC67-4AE353A5C29D}" dt="2021-04-23T15:25:50.158" v="139"/>
          <ac:inkMkLst>
            <pc:docMk/>
            <pc:sldMk cId="2539636618" sldId="256"/>
            <ac:inkMk id="155" creationId="{DC31F5BB-FA96-4607-80D2-40DBD3BE55F8}"/>
          </ac:inkMkLst>
        </pc:inkChg>
        <pc:inkChg chg="add mod">
          <ac:chgData name="Karen Hancock" userId="db2644ed-97fc-46e1-8fac-6858fa2e43b1" providerId="ADAL" clId="{1B059231-DA74-4559-AC67-4AE353A5C29D}" dt="2021-04-23T15:25:50.158" v="139"/>
          <ac:inkMkLst>
            <pc:docMk/>
            <pc:sldMk cId="2539636618" sldId="256"/>
            <ac:inkMk id="156" creationId="{D51C8299-258A-4567-B0A8-B22612C32D4D}"/>
          </ac:inkMkLst>
        </pc:inkChg>
        <pc:inkChg chg="add mod">
          <ac:chgData name="Karen Hancock" userId="db2644ed-97fc-46e1-8fac-6858fa2e43b1" providerId="ADAL" clId="{1B059231-DA74-4559-AC67-4AE353A5C29D}" dt="2021-04-23T15:25:50.158" v="139"/>
          <ac:inkMkLst>
            <pc:docMk/>
            <pc:sldMk cId="2539636618" sldId="256"/>
            <ac:inkMk id="157" creationId="{5F5C57E2-60E0-4237-A5D4-417883454851}"/>
          </ac:inkMkLst>
        </pc:inkChg>
        <pc:inkChg chg="add mod">
          <ac:chgData name="Karen Hancock" userId="db2644ed-97fc-46e1-8fac-6858fa2e43b1" providerId="ADAL" clId="{1B059231-DA74-4559-AC67-4AE353A5C29D}" dt="2021-04-23T15:25:50.158" v="139"/>
          <ac:inkMkLst>
            <pc:docMk/>
            <pc:sldMk cId="2539636618" sldId="256"/>
            <ac:inkMk id="158" creationId="{7D8B9279-84A6-45F0-A89F-3A4760E10E3E}"/>
          </ac:inkMkLst>
        </pc:inkChg>
        <pc:inkChg chg="add mod">
          <ac:chgData name="Karen Hancock" userId="db2644ed-97fc-46e1-8fac-6858fa2e43b1" providerId="ADAL" clId="{1B059231-DA74-4559-AC67-4AE353A5C29D}" dt="2021-04-23T15:25:50.158" v="139"/>
          <ac:inkMkLst>
            <pc:docMk/>
            <pc:sldMk cId="2539636618" sldId="256"/>
            <ac:inkMk id="159" creationId="{FDAE15C5-BE44-4FE0-8716-CBED5EFF832F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1" creationId="{5998219E-8031-4B47-B475-40AF0C108034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2" creationId="{C1777A07-A427-4AED-9A3B-CF90563BCBCA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3" creationId="{124BB55F-3341-42FF-AF2C-B1BBFA510983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4" creationId="{D61B3166-FDF8-468B-A06D-5DD23EA58A82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5" creationId="{D5C56EAB-670D-4E24-B378-5C3504722D49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6" creationId="{4C217470-D36C-45F0-AACE-6BA78F62C63E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7" creationId="{7F07CDF0-5880-4089-9704-358F655878D4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8" creationId="{4F738B4F-B8D0-4170-8CFF-E7FBEEC37C35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69" creationId="{E6EF83D8-5842-417B-A98A-E4E586CCCBD8}"/>
          </ac:inkMkLst>
        </pc:inkChg>
        <pc:inkChg chg="add mod">
          <ac:chgData name="Karen Hancock" userId="db2644ed-97fc-46e1-8fac-6858fa2e43b1" providerId="ADAL" clId="{1B059231-DA74-4559-AC67-4AE353A5C29D}" dt="2021-04-23T15:26:00.368" v="152"/>
          <ac:inkMkLst>
            <pc:docMk/>
            <pc:sldMk cId="2539636618" sldId="256"/>
            <ac:inkMk id="170" creationId="{3FF2D67D-7EBE-4950-A1C8-FEF55D60EE62}"/>
          </ac:inkMkLst>
        </pc:inkChg>
        <pc:inkChg chg="add del mod">
          <ac:chgData name="Karen Hancock" userId="db2644ed-97fc-46e1-8fac-6858fa2e43b1" providerId="ADAL" clId="{1B059231-DA74-4559-AC67-4AE353A5C29D}" dt="2021-04-23T15:26:01.956" v="153"/>
          <ac:inkMkLst>
            <pc:docMk/>
            <pc:sldMk cId="2539636618" sldId="256"/>
            <ac:inkMk id="171" creationId="{01ADB0F9-CAD0-4E14-929A-A02C0EB0FA3B}"/>
          </ac:inkMkLst>
        </pc:inkChg>
        <pc:inkChg chg="add del mod">
          <ac:chgData name="Karen Hancock" userId="db2644ed-97fc-46e1-8fac-6858fa2e43b1" providerId="ADAL" clId="{1B059231-DA74-4559-AC67-4AE353A5C29D}" dt="2021-04-23T15:26:01.956" v="154"/>
          <ac:inkMkLst>
            <pc:docMk/>
            <pc:sldMk cId="2539636618" sldId="256"/>
            <ac:inkMk id="172" creationId="{183DA427-350A-40D2-B09C-8A998E1E5BA0}"/>
          </ac:inkMkLst>
        </pc:inkChg>
        <pc:inkChg chg="add mod">
          <ac:chgData name="Karen Hancock" userId="db2644ed-97fc-46e1-8fac-6858fa2e43b1" providerId="ADAL" clId="{1B059231-DA74-4559-AC67-4AE353A5C29D}" dt="2021-04-23T15:26:06.788" v="158"/>
          <ac:inkMkLst>
            <pc:docMk/>
            <pc:sldMk cId="2539636618" sldId="256"/>
            <ac:inkMk id="177" creationId="{3D5ED715-B254-40C5-AD83-A861D8B43823}"/>
          </ac:inkMkLst>
        </pc:inkChg>
        <pc:inkChg chg="add mod">
          <ac:chgData name="Karen Hancock" userId="db2644ed-97fc-46e1-8fac-6858fa2e43b1" providerId="ADAL" clId="{1B059231-DA74-4559-AC67-4AE353A5C29D}" dt="2021-04-23T15:26:06.788" v="158"/>
          <ac:inkMkLst>
            <pc:docMk/>
            <pc:sldMk cId="2539636618" sldId="256"/>
            <ac:inkMk id="178" creationId="{552889E2-E451-4607-A750-141B1E1ED59F}"/>
          </ac:inkMkLst>
        </pc:inkChg>
        <pc:inkChg chg="add mod">
          <ac:chgData name="Karen Hancock" userId="db2644ed-97fc-46e1-8fac-6858fa2e43b1" providerId="ADAL" clId="{1B059231-DA74-4559-AC67-4AE353A5C29D}" dt="2021-04-23T15:26:06.788" v="158"/>
          <ac:inkMkLst>
            <pc:docMk/>
            <pc:sldMk cId="2539636618" sldId="256"/>
            <ac:inkMk id="179" creationId="{7DCB5E87-D9B4-4FA1-8906-3571F0A39890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1" creationId="{C086698A-DAD3-4DB5-99AC-AD0472277126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2" creationId="{8891E153-2A24-4F2B-B6DC-41605703082E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3" creationId="{E296D3AD-B67C-4762-9CB5-351F87A8B4F4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4" creationId="{BFEA9B23-2970-47A9-938D-E41ABEA128CC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5" creationId="{403E150E-5E8E-4951-BE5F-BFA45E76D695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6" creationId="{66EAA46D-D69A-4895-8773-26B9C81C7EAA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7" creationId="{B5587443-76E3-4F74-BB2B-E43831B9C7FF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8" creationId="{C2422BEC-A0FD-41A2-B0C9-00C1AD843890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89" creationId="{CCBC3BCC-88B2-4633-A5E4-79F487224293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90" creationId="{F7662277-B65F-43CB-B97F-E2874687B469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91" creationId="{55BF8E41-11B6-4B4C-9F6E-15F22C7D4288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92" creationId="{9EEB0404-39B3-43BD-A727-07415C69881A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93" creationId="{A2A9EDFD-78E4-4470-B229-5637867FF63D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94" creationId="{6B5A5811-5EE7-47C4-89FA-2BDB8630CFCA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95" creationId="{1FF29C79-7BC8-4B99-AD37-00AAF5A49CDA}"/>
          </ac:inkMkLst>
        </pc:inkChg>
        <pc:inkChg chg="add mod">
          <ac:chgData name="Karen Hancock" userId="db2644ed-97fc-46e1-8fac-6858fa2e43b1" providerId="ADAL" clId="{1B059231-DA74-4559-AC67-4AE353A5C29D}" dt="2021-04-23T15:26:17.368" v="175"/>
          <ac:inkMkLst>
            <pc:docMk/>
            <pc:sldMk cId="2539636618" sldId="256"/>
            <ac:inkMk id="196" creationId="{AE25F37D-ADAA-482A-AC25-08B859D35C3A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15.7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30 280 0 0,'0'0'615'0'0,"-6"-19"3207"0"0,-7 9-1100 0 0,50 17-2453 0 0,1-1 0 0 0,0-1 0 0 0,50-1 0 0 0,-46-3 21 0 0,8 2 135 0 0,-19 0 150 0 0,63-4 0 0 0,-92 1-537 0 0,22 1 464 0 0,-17-1-7185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3.5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148 1 236 0 0,'0'0'2074'0'0,"-1"4"-1602"0"0,-39 82 2184 0 0,20-47-1322 0 0,-20 58 0 0 0,36-86-1102 0 0,-1 0 0 0 0,0-1 0 0 0,-12 17 1 0 0,13-20-65 0 0,3-6-5 0 0,-3 3 33 0 0,-2-28-8130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7.6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172 17 556 0 0,'0'0'2734'0'0,"1"-8"4768"0"0,-27-1-6561 0 0,24 9-686 0 0,-21 2 347 0 0,14 1-501 0 0,0-1 0 0 0,0 1 0 0 0,0 1 0 0 0,0 0 0 0 0,1 0 0 0 0,-1 1 0 0 0,1 0 0 0 0,-9 7 0 0 0,14-10-80 0 0,0 1 0 0 0,1 0 0 0 0,-1-1 0 0 0,0 1 0 0 0,1 0 0 0 0,0 0 1 0 0,-1 0-1 0 0,1 1 0 0 0,1-1 0 0 0,-1 0 0 0 0,0 1 0 0 0,1-1 0 0 0,0 1 0 0 0,-1 0 0 0 0,2-1 0 0 0,-1 1 0 0 0,0 0 0 0 0,1 0 0 0 0,-1-1 0 0 0,1 1 0 0 0,0 0 0 0 0,1 0 0 0 0,-1 0 1 0 0,0-1-1 0 0,2 5 0 0 0,-1-6-10 0 0,0 1 0 0 0,-1-1 1 0 0,1 0-1 0 0,0 0 1 0 0,1 0-1 0 0,-1 0 1 0 0,0 0-1 0 0,1 0 0 0 0,-1 0 1 0 0,1 0-1 0 0,-1 0 1 0 0,1-1-1 0 0,0 1 1 0 0,0-1-1 0 0,0 1 0 0 0,0-1 1 0 0,0 0-1 0 0,0 0 1 0 0,0 0-1 0 0,0 0 0 0 0,3 1 1 0 0,55 10 158 0 0,-22-5-102 0 0,-27-6-184 0 0,0 1 1 0 0,0-1-1 0 0,0-1 0 0 0,1 0 1 0 0,-1 0-1 0 0,12-3 0 0 0,-17 2-186 0 0,-4 1-108 0 0,13-3-1728 0 0,-7 1-3624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8.3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302 0 208 0 0,'-2'1'12919'0'0,"-10"7"-12761"0"0,-1 1 475 0 0,-1 0 0 0 0,-29 12 0 0 0,2-1 51 0 0,-39 15 369 0 0,-4 3-61 0 0,83-37-973 0 0,-8 3 0 0 0,9-4-21 0 0,0 0 1 0 0,0 0-1 0 0,0 0 0 0 0,0 1 1 0 0,0-1-1 0 0,1 0 0 0 0,-1 0 1 0 0,0 0-1 0 0,0 0 0 0 0,0 0 1 0 0,0 0-1 0 0,0 0 0 0 0,0 1 0 0 0,0-1 1 0 0,0 0-1 0 0,0 0 0 0 0,0 0 1 0 0,0 0-1 0 0,0 0 0 0 0,0 0 1 0 0,0 1-1 0 0,0-1 0 0 0,0 0 1 0 0,0 0-1 0 0,0 0 0 0 0,0 0 1 0 0,0 0-1 0 0,0 0 0 0 0,0 1 1 0 0,0-1-1 0 0,0 0 0 0 0,0 0 0 0 0,0 0 1 0 0,0 0-1 0 0,0 0 0 0 0,0 0 1 0 0,0 0-1 0 0,0 1 0 0 0,-1-1 1 0 0,1 0-1 0 0,0 0 0 0 0,0 0 1 0 0,0 0-1 0 0,0 0 0 0 0,0 0 1 0 0,0 0-1 0 0,0 0 0 0 0,-1 0 1 0 0,1 0-1 0 0,0 0 0 0 0,0 0 1 0 0,0 1-1 0 0,0-1 0 0 0,0 0 0 0 0,0 0 1 0 0,-1 0-1 0 0,1 0 0 0 0,0 0 1 0 0,0 0-1 0 0,0 0 0 0 0,0 0 1 0 0,0 0-1 0 0,0 0 0 0 0,-1-1 1 0 0,295 32-95 0 0,-216-17-7 0 0,-76-14 49 0 0,2 0 444 0 0,1 0-2700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8.7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1 844 0 0,'0'0'5422'0'0,"53"7"-572"0"0,-15-4-3507 0 0,41-3 0 0 0,-32-1-594 0 0,-45 1-673 0 0,10 0 941 0 0,-6-1-2825 0 0,0 1-6656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9.6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85 22 364 0 0,'7'-3'1114'0'0,"0"0"-1"0"0,0 0 1 0 0,0 1-1 0 0,1 0 1 0 0,11-2-1 0 0,72 0 2129 0 0,-84 4-2937 0 0,-5 0-247 0 0,0 0 1 0 0,0 0-1 0 0,0 0 0 0 0,0 1 0 0 0,0-1 0 0 0,0 1 1 0 0,0-1-1 0 0,-1 1 0 0 0,1 0 0 0 0,0 0 0 0 0,-1 0 1 0 0,1 0-1 0 0,0 0 0 0 0,-1 0 0 0 0,1 0 0 0 0,-1 0 0 0 0,1 1 1 0 0,-1-1-1 0 0,0 0 0 0 0,0 1 0 0 0,0-1 0 0 0,1 1 1 0 0,-1 0-1 0 0,-1-1 0 0 0,1 1 0 0 0,0 0 0 0 0,0 0 0 0 0,-1-1 1 0 0,1 1-1 0 0,0 3 0 0 0,0-2 49 0 0,-1 0 0 0 0,1 0 1 0 0,-1 0-1 0 0,0 0 0 0 0,0 0 0 0 0,0 0 1 0 0,0 0-1 0 0,0 0 0 0 0,-1 0 0 0 0,1 0 0 0 0,-1 0 1 0 0,0 0-1 0 0,0 0 0 0 0,0 0 0 0 0,0 0 1 0 0,-1 0-1 0 0,-1 2 0 0 0,-5 3 99 0 0,1 0-1 0 0,-2-1 1 0 0,1 0-1 0 0,-1-1 1 0 0,0 0-1 0 0,0 0 1 0 0,-1-1-1 0 0,1 0 1 0 0,-1-1-1 0 0,-1 0 1 0 0,1 0-1 0 0,0-1 1 0 0,-16 3 0 0 0,25-6-148 0 0,-13 1-68 0 0,8-1-346 0 0,8 0-761 0 0,10 0 1049 0 0,-1 0 1 0 0,1 1 0 0 0,0 0 0 0 0,0 1-1 0 0,-1 0 1 0 0,1 1 0 0 0,-1 1-1 0 0,1 0 1 0 0,-1 0 0 0 0,-1 1 0 0 0,1 0-1 0 0,10 7 1 0 0,-12-7 32 0 0,-1 0 1 0 0,1 1-1 0 0,-1-1 0 0 0,0 1 0 0 0,10 11 0 0 0,-15-14 100 0 0,-1 0 0 0 0,1 0 0 0 0,-1 0-1 0 0,1 0 1 0 0,-1 1 0 0 0,0-1-1 0 0,-1 1 1 0 0,1 0 0 0 0,-1 0 0 0 0,1-1-1 0 0,-1 1 1 0 0,0 0 0 0 0,-1 0-1 0 0,1 0 1 0 0,0 7 0 0 0,-1-9 8 0 0,-1-1 0 0 0,1 1 0 0 0,-1-1 0 0 0,1 0 0 0 0,-1 1 0 0 0,1-1 0 0 0,-1 1 0 0 0,0-1 0 0 0,1 0 0 0 0,-1 0 0 0 0,0 1 0 0 0,0-1 0 0 0,0 0 0 0 0,0 0 0 0 0,0 0 0 0 0,-1 0 0 0 0,1 0 0 0 0,0 0 0 0 0,0 0 0 0 0,-1 0 0 0 0,1-1 0 0 0,0 1 0 0 0,-1 0 0 0 0,1-1 1 0 0,-1 1-1 0 0,1-1 0 0 0,-3 1 0 0 0,-45 8 1230 0 0,40-8-1015 0 0,-15 0 366 0 0,0 0 0 0 0,-1-1 1 0 0,1-2-1 0 0,0 0 0 0 0,0-1 0 0 0,1-2 0 0 0,-42-13 0 0 0,36 2-566 0 0,25 12-5667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4.4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5 268 0 0,'0'0'10184'0'0,"27"-5"-9421"0"0,97 22 299 0 0,-98-15-114 0 0,-17-2-3228 0 0,0-1-4225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4.7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80 0 816 0 0,'0'0'8364'0'0,"-3"5"-7951"0"0,-13 23 756 0 0,0 2 1 0 0,-16 44-1 0 0,30-68-1182 0 0,-1 1-1 0 0,1 0 0 0 0,0 0 1 0 0,1 0-1 0 0,-1 9 0 0 0,2-13-345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5.2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104 0 888 0 0,'0'0'4397'0'0,"-1"5"-3729"0"0,-3 7 9 0 0,-2 1 1 0 0,0 0-1 0 0,0-1 1 0 0,-1 0-1 0 0,-1-1 1 0 0,0 0-1 0 0,0 0 1 0 0,-1 0-1 0 0,-1-1 1 0 0,-13 11-1 0 0,22-19-528 0 0,0-2-118 0 0,1 0 1 0 0,-1 1 0 0 0,1-1-1 0 0,-1 1 1 0 0,1-1-1 0 0,-1 1 1 0 0,1-1-1 0 0,0 1 1 0 0,-1 0 0 0 0,1-1-1 0 0,0 1 1 0 0,0-1-1 0 0,-1 1 1 0 0,1 0-1 0 0,0-1 1 0 0,0 1 0 0 0,0 0-1 0 0,0-1 1 0 0,0 1-1 0 0,0 0 1 0 0,0-1-1 0 0,0 2 1 0 0,14 1-8 0 0,0-1-1 0 0,0 0 1 0 0,0-1-1 0 0,0 0 1 0 0,26-2 0 0 0,23 1-57 0 0,-25 2-83 0 0,37 5-3066 0 0,-74-7 2455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5.5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85 0 380 0 0,'0'0'8787'0'0,"-2"5"-8116"0"0,-61 162 5953 0 0,57-156-6139 0 0,5-9-437 0 0,0-1-1 0 0,0 1 0 0 0,0-1 1 0 0,0 1-1 0 0,1-1 0 0 0,-1 1 1 0 0,0 0-1 0 0,1-1 1 0 0,0 1-1 0 0,-1 0 0 0 0,1-1 1 0 0,0 4-1 0 0,0-4 28 0 0,-5 6-101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6.2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0 616 0 0,'0'0'5489'0'0,"47"1"-3197"0"0,191 14 939 0 0,-235-15-3289 0 0,10-3-666 0 0,-6 1-6103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6.6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130 1 592 0 0,'0'0'4691'0'0,"-2"5"-4111"0"0,-9 29 705 0 0,-2-1-1 0 0,-1-1 0 0 0,-1 0 1 0 0,-30 44-1 0 0,17-35-1577 0 0,27-40-115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5.6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13 72 0 0,'0'0'6276'0'0,"3"0"-6074"0"0,65-5 1004 0 0,-61 2-1140 0 0,1 2 0 0 0,-1-1 0 0 0,1 1-1 0 0,-1 1 1 0 0,1-1 0 0 0,0 1-1 0 0,-1 0 1 0 0,1 1 0 0 0,-1 0 0 0 0,1 0-1 0 0,-1 1 1 0 0,1 0 0 0 0,-1 0 0 0 0,0 0-1 0 0,11 6 1 0 0,-16-6-39 0 0,0-1-1 0 0,0 1 0 0 0,-1-1 1 0 0,1 1-1 0 0,-1-1 0 0 0,1 1 1 0 0,-1 0-1 0 0,0 0 0 0 0,0 0 1 0 0,0 0-1 0 0,0 0 1 0 0,0 0-1 0 0,0 0 0 0 0,0 0 1 0 0,-1 0-1 0 0,1 0 0 0 0,-1 1 1 0 0,1-1-1 0 0,-1 0 1 0 0,0 0-1 0 0,0 1 0 0 0,0-1 1 0 0,0 0-1 0 0,0 0 0 0 0,-1 0 1 0 0,1 1-1 0 0,-1-1 0 0 0,1 0 1 0 0,-1 0-1 0 0,0 0 1 0 0,0 0-1 0 0,0 0 0 0 0,0 0 1 0 0,0 0-1 0 0,-3 3 0 0 0,0 2 57 0 0,-1-1 0 0 0,1 0-1 0 0,-2 0 1 0 0,1 0 0 0 0,0 0 0 0 0,-1-1-1 0 0,0 0 1 0 0,-12 7 0 0 0,7-5-4 0 0,4-3-7 0 0,0 0-1 0 0,0 0 0 0 0,0 0 0 0 0,0-1 1 0 0,0 0-1 0 0,-1-1 0 0 0,0 1 0 0 0,1-1 0 0 0,-17 1 1 0 0,21-3-72 0 0,0-1 1 0 0,0 1-1 0 0,0-1 1 0 0,0 0-1 0 0,0 0 1 0 0,0 0 0 0 0,0 0-1 0 0,1-1 1 0 0,-1 1-1 0 0,0-1 1 0 0,-2-2-1 0 0,-14-11-5169 0 0,18 13 2848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7.0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133 1 24 0 0,'0'0'1513'0'0,"-1"3"-817"0"0,-18 23 1265 0 0,-1-1 0 0 0,-1 0 1 0 0,-34 31-1 0 0,39-40-541 0 0,53-12-1174 0 0,218-13 176 0 0,-226 10-205 0 0,-14-1-1549 0 0,1 0-5247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7.3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110 0 64 0 0,'0'0'7264'0'0,"-1"5"-6576"0"0,-7 25 840 0 0,-2 1 0 0 0,0-1 0 0 0,-3-1 0 0 0,-20 38-1 0 0,18-34-1957 0 0,14-32-116 0 0,-2 3-497 0 0,-12-1-9921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8.2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 21 684 0 0,'0'0'4236'0'0,"28"-15"-442"0"0,-18 13-3416 0 0,0 1 0 0 0,0-1 0 0 0,0 2 0 0 0,0-1 0 0 0,1 1-1 0 0,-1 1 1 0 0,17 3 0 0 0,-23-4-293 0 0,-1 1-1 0 0,1-1 1 0 0,0 1 0 0 0,0 0-1 0 0,-1 0 1 0 0,1 1-1 0 0,-1-1 1 0 0,1 1 0 0 0,-1 0-1 0 0,0 0 1 0 0,1 0 0 0 0,-1 0-1 0 0,0 0 1 0 0,0 1-1 0 0,-1-1 1 0 0,1 1 0 0 0,0 0-1 0 0,-1 0 1 0 0,0 0-1 0 0,0 0 1 0 0,0 0 0 0 0,4 7-1 0 0,-5-4 26 0 0,0-1-1 0 0,-1 0 1 0 0,1 1-1 0 0,-1-1 1 0 0,0 0-1 0 0,-1 1 0 0 0,1-1 1 0 0,-1 0-1 0 0,0 1 1 0 0,0-1-1 0 0,-1 0 1 0 0,1 0-1 0 0,-1 0 1 0 0,0 0-1 0 0,-1 0 0 0 0,1-1 1 0 0,-1 1-1 0 0,0 0 1 0 0,0-1-1 0 0,0 0 1 0 0,-1 0-1 0 0,1 0 1 0 0,-1 0-1 0 0,0-1 1 0 0,0 1-1 0 0,-1-1 0 0 0,1 0 1 0 0,-1 0-1 0 0,1-1 1 0 0,-1 1-1 0 0,0-1 1 0 0,0 0-1 0 0,0 0 1 0 0,0-1-1 0 0,0 1 1 0 0,-11 0-1 0 0,-10 2 299 0 0,21-3-369 0 0,1 0 0 0 0,0-1 0 0 0,0 1 0 0 0,0-1 0 0 0,0 0 0 0 0,-1 0 0 0 0,1 0 0 0 0,-6-1 0 0 0,8 0-122 0 0,-27-19-3605 0 0,27 16 3825 0 0,0-8-9190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58.7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223 44 400 0 0,'0'-2'373'0'0,"1"1"0"0"0,-1 0 0 0 0,0-1 0 0 0,0 1 0 0 0,1 0 0 0 0,-1-1 0 0 0,0 1 0 0 0,-1 0 0 0 0,1-1 0 0 0,0 1 0 0 0,0 0 0 0 0,0-1 0 0 0,-1 1 0 0 0,1 0 0 0 0,-1-1 0 0 0,1 1 0 0 0,-1 0 0 0 0,1 0 0 0 0,-1-1 0 0 0,0 1 0 0 0,0 0 0 0 0,0 0 0 0 0,1 0-1 0 0,-1 0 1 0 0,-1-1 0 0 0,-1 1-154 0 0,1-1-1 0 0,0 1 0 0 0,-1 0 0 0 0,1 0 0 0 0,-1 0 0 0 0,1 0 0 0 0,-1 1 0 0 0,1-1 0 0 0,-1 1 0 0 0,0 0 0 0 0,1-1 0 0 0,-5 1 0 0 0,-2 1-133 0 0,-1-1-1 0 0,1 2 1 0 0,0-1-1 0 0,0 1 1 0 0,-1 0-1 0 0,1 1 1 0 0,-9 4 0 0 0,8-1 22 0 0,1-1 1 0 0,0 2 0 0 0,0-1 0 0 0,1 1 0 0 0,0 1 0 0 0,0-1 0 0 0,-11 16 0 0 0,18-22-93 0 0,-1 0-1 0 0,1 1 1 0 0,0-1-1 0 0,0 1 1 0 0,0 0-1 0 0,0-1 1 0 0,0 1-1 0 0,0 0 1 0 0,0 0-1 0 0,1 0 1 0 0,-1-1 0 0 0,1 1-1 0 0,-1 0 1 0 0,1 0-1 0 0,0 0 1 0 0,0 0-1 0 0,0 0 1 0 0,0 0-1 0 0,0 0 1 0 0,0 0-1 0 0,0 0 1 0 0,1 2-1 0 0,0-1 0 0 0,1 0-1 0 0,-1 0 1 0 0,1 0-1 0 0,0 0 0 0 0,0-1 1 0 0,0 1-1 0 0,0-1 0 0 0,0 1 1 0 0,0-1-1 0 0,1 1 1 0 0,4 2-1 0 0,4 2 10 0 0,-1 0 0 0 0,1-1 1 0 0,0-1-1 0 0,0 1 0 0 0,20 4 0 0 0,-10-5-230 0 0,1-1 0 0 0,0-2 0 0 0,39 1 1 0 0,-59-3-75 0 0,17-1-1647 0 0,-10-2-5132 0 0,-1 0 4238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4.8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368 1 288 0 0,'0'0'13357'0'0,"-5"1"-13152"0"0,-159 33 1087 0 0,77-18-945 0 0,66-12-285 0 0,-23 4 101 0 0,12-9-87 0 0,18 8-949 0 0,278 90 563 0 0,-251-93 309 0 0,4 1-5 0 0,-1 0-1 0 0,0 2 1 0 0,0-1 0 0 0,15 10 0 0 0,-30-15-9 0 0,9 4 577 0 0,-6-4-2955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5.39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0 520 0 0,'0'2'10519'0'0,"-3"14"-10452"0"0,-3 10 437 0 0,1-1-1 0 0,-1 42 1 0 0,0-8 11 0 0,3-39-177 0 0,-1-2-550 0 0,4-8-3240 0 0,-9-28-1398 0 0,7 14 2062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6.08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151 1 672 0 0,'0'0'9226'0'0,"-3"3"-8947"0"0,-23 25 423 0 0,2-2-62 0 0,-26 34 0 0 0,44-51-557 0 0,1-1 1 0 0,-1 1-1 0 0,1 0 0 0 0,1 1 0 0 0,0-1 0 0 0,0 1 1 0 0,1 0-1 0 0,-4 18 0 0 0,6-21-48 0 0,0 0 0 0 0,0-1-1 0 0,1 1 1 0 0,0 0 0 0 0,0-1 0 0 0,1 1 0 0 0,0 0 0 0 0,0-1-1 0 0,0 1 1 0 0,1-1 0 0 0,0 0 0 0 0,0 1 0 0 0,0-1 0 0 0,1 0-1 0 0,0 0 1 0 0,4 6 0 0 0,-3-8-1 0 0,1 1 0 0 0,0 0 0 0 0,-1-1 0 0 0,1 0 0 0 0,0 0 0 0 0,1 0 0 0 0,-1-1-1 0 0,1 0 1 0 0,0 0 0 0 0,0 0 0 0 0,0-1 0 0 0,0 0 0 0 0,0 0 0 0 0,0 0 0 0 0,0-1 0 0 0,11 1 0 0 0,-9-1 11 0 0,1 0 1 0 0,-1 0 0 0 0,0-1-1 0 0,0-1 1 0 0,0 1 0 0 0,0-1 0 0 0,0-1-1 0 0,10-2 1 0 0,-15 3 72 0 0,0 0 1 0 0,1 0-1 0 0,-1-1 1 0 0,-1 1-1 0 0,1-1 0 0 0,0 0 1 0 0,0 0-1 0 0,-1 0 0 0 0,1 0 1 0 0,-1 0-1 0 0,1-1 1 0 0,-1 1-1 0 0,0-1 0 0 0,0 1 1 0 0,0-1-1 0 0,0 0 1 0 0,-1 0-1 0 0,1 0 0 0 0,-1 0 1 0 0,1 0-1 0 0,-1 0 1 0 0,1-6-1 0 0,-1 7-69 0 0,-1-1-1 0 0,0 1 1 0 0,1 0 0 0 0,-1 0 0 0 0,0-1 0 0 0,0 1-1 0 0,0 0 1 0 0,0-1 0 0 0,-1 1 0 0 0,1 0-1 0 0,0 0 1 0 0,-1 0 0 0 0,0-1 0 0 0,1 1 0 0 0,-1 0-1 0 0,0 0 1 0 0,0 0 0 0 0,-1 0 0 0 0,1 0 0 0 0,0 0-1 0 0,-3-2 1 0 0,1 1-11 0 0,0 1 0 0 0,0-1 0 0 0,0 1 0 0 0,-1 0 0 0 0,1 0 0 0 0,-1 0 0 0 0,0 0 0 0 0,0 0 0 0 0,1 1-1 0 0,-1 0 1 0 0,-5-1 0 0 0,-1 0-45 0 0,1 0 0 0 0,-1 1-1 0 0,1 1 1 0 0,-1-1 0 0 0,1 2 0 0 0,-1-1-1 0 0,1 1 1 0 0,-1 1 0 0 0,-15 4-1 0 0,19-4-427 0 0,-1 1-1 0 0,1 0 1 0 0,-1 0-1 0 0,1 1 0 0 0,-8 6 1 0 0,1 2-2984 0 0,0 1-3375 0 0,9-8 3510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7.9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0 372 0 0,'0'0'7677'0'0,"4"0"-7291"0"0,66 5 1284 0 0,189 5 1118 0 0,-258-10-2684 0 0,5 1 688 0 0,-3-2-2955 0 0,-30-10-7447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8.3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97 7 412 0 0,'0'0'2883'0'0,"-1"0"-2775"0"0,1-1-1 0 0,0 1 1 0 0,0-1 0 0 0,-1 1-1 0 0,1 0 1 0 0,-1-1 0 0 0,1 1-1 0 0,0 0 1 0 0,-1-1 0 0 0,1 1-1 0 0,-1 0 1 0 0,1-1 0 0 0,-1 1-1 0 0,1 0 1 0 0,-1 0 0 0 0,1-1-1 0 0,-1 1 1 0 0,1 0 0 0 0,-1 0-1 0 0,1 0 1 0 0,-1 0 0 0 0,0 0 0 0 0,0 0-1 0 0,-7 2 308 0 0,-1 0 0 0 0,0 1 0 0 0,1 0-1 0 0,0 1 1 0 0,0 0 0 0 0,0 0 0 0 0,-14 10 0 0 0,21-13-112 0 0,-3-1 167 0 0,6 1-167 0 0,13 3-42 0 0,19 1-54 0 0,-32-5-237 0 0,15 0-780 0 0,-9 0-5339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8.8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 28 220 0 0,'0'0'10111'0'0,"-40"20"-9615"0"0,38-19-417 0 0,8-2-92 0 0,62-12 101 0 0,-66 13 2 0 0,-1 0-136 0 0,-1-1-1 0 0,1 1 1 0 0,-1 0-1 0 0,1 0 0 0 0,0 0 1 0 0,-1-1-1 0 0,1 1 1 0 0,-1 0-1 0 0,1-1 1 0 0,-1 1-1 0 0,1 0 1 0 0,-1-1-1 0 0,1 1 1 0 0,-1-1-1 0 0,1 1 1 0 0,-1-1-1 0 0,0 1 1 0 0,1-1-1 0 0,-1 1 1 0 0,0-1-1 0 0,1 1 1 0 0,-1-1-1 0 0,0 1 1 0 0,0-1-1 0 0,1 0 1 0 0,-1 1-1 0 0,0-2 1 0 0,-2 1-213 0 0,-10-8-519 0 0,2 2-3832 0 0,0 3 2288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6.3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223 8 232 0 0,'0'0'7154'0'0,"-4"-2"-6935"0"0,-11-2-34 0 0,11 2-20 0 0,-43 5 674 0 0,23 3-691 0 0,16-5-129 0 0,0 0 0 0 0,1 1 0 0 0,-1 0 0 0 0,1 1 0 0 0,0-1 0 0 0,0 1 0 0 0,0 1 0 0 0,0-1 0 0 0,0 1 0 0 0,1 1 0 0 0,0-1 0 0 0,0 1 0 0 0,0 0 0 0 0,0 0 0 0 0,1 1 0 0 0,-7 8 0 0 0,11-13-19 0 0,0 1 1 0 0,0 0-1 0 0,0 0 0 0 0,0-1 1 0 0,1 1-1 0 0,-1 0 0 0 0,0 0 1 0 0,1 0-1 0 0,-1 0 1 0 0,1 0-1 0 0,0 0 0 0 0,0 0 1 0 0,0 0-1 0 0,0 0 1 0 0,0 0-1 0 0,0 0 0 0 0,0 0 1 0 0,1 0-1 0 0,-1 0 0 0 0,1 0 1 0 0,-1 0-1 0 0,1 0 1 0 0,0-1-1 0 0,0 1 0 0 0,0 0 1 0 0,0 0-1 0 0,0-1 0 0 0,0 1 1 0 0,0-1-1 0 0,1 1 1 0 0,-1-1-1 0 0,1 1 0 0 0,-1-1 1 0 0,1 0-1 0 0,2 2 0 0 0,2 2 21 0 0,0-1 1 0 0,0 0-1 0 0,0-1 0 0 0,0 0 0 0 0,1 0 0 0 0,-1 0 0 0 0,1 0 0 0 0,0-1 0 0 0,7 1 0 0 0,-5-1 2 0 0,2 0 24 0 0,1 0 0 0 0,0-1 0 0 0,-1 0 0 0 0,1-1 0 0 0,15-1 0 0 0,-26 0 1 0 0,10 0 500 0 0,-2-1-2078 0 0,-5 2-3482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9.2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5 740 0 0,'0'0'1404'0'0,"15"-3"4688"0"0,-7 2-5905 0 0,160 4 4662 0 0,-161-2-4003 0 0,-4 0-3009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09.8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141 0 348 0 0,'0'0'3716'0'0,"-2"5"-3261"0"0,-10 21 650 0 0,-1 0 0 0 0,-1 0 1 0 0,-20 26-1 0 0,1-1-27 0 0,2 4 498 0 0,30-54-786 0 0,27 4-464 0 0,92-9 179 0 0,55 1-123 0 0,-130 4-398 0 0,-41-1-85 0 0,4-3-1340 0 0,-3 1-1531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0.1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65 0 560 0 0,'0'0'3505'0'0,"-1"6"-2960"0"0,-35 150 3981 0 0,11-57-2369 0 0,22-80-1045 0 0,5-8-2748 0 0,2-11-4529 0 0,19-18 3577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0.8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1 128 0 0,'0'0'4630'0'0,"37"11"-2416"0"0,247-6 2842 0 0,-234-5-4366 0 0,-48 0-641 0 0,-27-12-10800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1.2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116 3 472 0 0,'0'0'3125'0'0,"-35"-2"424"0"0,23 4-3019 0 0,0 1-1 0 0,-1 0 1 0 0,2 1-1 0 0,-14 7 1 0 0,24-11-320 0 0,-5 3 488 0 0,13 4-516 0 0,21 3 117 0 0,29-5 83 0 0,-55-4-352 0 0,15-3-346 0 0,-3 5-2981 0 0,-11-3-635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1.7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1 684 0 0,'0'0'11163'0'0,"51"3"-10658"0"0,-45-3-413 0 0,14 2-53 0 0,-46-3 2239 0 0,-7 0-2621 0 0,-1-1-6008 0 0,32 2 3298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2.1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2 788 0 0,'0'0'811'0'0,"30"-1"6756"0"0,-18 1-7009 0 0,162 19 4077 0 0,-173-19-4543 0 0,19 0 85 0 0,-16-1-3311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2.6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70 2 436 0 0,'0'0'152'0'0,"1"-1"0"0"0,-1 1 0 0 0,0 0 0 0 0,0 0 0 0 0,1 0 0 0 0,-1 0 0 0 0,0 0-1 0 0,0 0 1 0 0,1 0 0 0 0,-1 0 0 0 0,0 0 0 0 0,1 0 0 0 0,-1 0 0 0 0,0 0 0 0 0,0 0 0 0 0,1 0 0 0 0,-1 0 0 0 0,0 0 0 0 0,0 0 0 0 0,1 0 0 0 0,-1 0 0 0 0,0 0-1 0 0,1 1 1 0 0,-1-1 0 0 0,0 0 0 0 0,0 0 0 0 0,0 0 0 0 0,1 0 0 0 0,-1 1 0 0 0,0-1 0 0 0,0 0 0 0 0,0 0 0 0 0,1 0 0 0 0,-1 1 0 0 0,0-1 0 0 0,0 0 0 0 0,0 0-1 0 0,0 1 1 0 0,0-1 0 0 0,1 0 0 0 0,-1 0 0 0 0,0 1 0 0 0,0-1 0 0 0,0 0 0 0 0,0 0 0 0 0,0 1 0 0 0,0-1 0 0 0,0 0 0 0 0,0 1 0 0 0,-4 23 1705 0 0,-15 21-1507 0 0,-31 45 893 0 0,49-89-1203 0 0,0 0-2 0 0,1-1 0 0 0,-1 1 0 0 0,1-1 1 0 0,-1 1-1 0 0,1-1 0 0 0,0 1 0 0 0,-1 0 0 0 0,1-1 0 0 0,0 1 0 0 0,-1 0 0 0 0,1-1 0 0 0,0 1 1 0 0,0 0-1 0 0,0-1 0 0 0,0 1 0 0 0,-1 0 0 0 0,1 0 0 0 0,0-1 0 0 0,0 1 0 0 0,0 0 1 0 0,0-1-1 0 0,1 2 0 0 0,28 0 107 0 0,0-2 1 0 0,0 0-1 0 0,-1-2 1 0 0,1-2 0 0 0,32-7-1 0 0,57-6 22 0 0,27 5-149 0 0,-142 12-156 0 0,-7-1-4993 0 0,2 1 4856 0 0,0 0 1 0 0,0 0 0 0 0,0 0 0 0 0,0 0 0 0 0,0 0 0 0 0,0 0 0 0 0,0 1 0 0 0,0-1-1 0 0,0 1 1 0 0,-2 0 0 0 0,-1 1-497 0 0,-11-2-1707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3.0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107 1 300 0 0,'0'0'5377'0'0,"-1"6"-4895"0"0,-9 41 1983 0 0,-30 88-1 0 0,22-82-1460 0 0,-8 23 498 0 0,25-74-1422 0 0,-6 15-1320 0 0,4-7-6426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3.9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42 676 0 0,'0'0'5043'0'0,"4"-3"-4494"0"0,5-3-249 0 0,0 1 1 0 0,0 0-1 0 0,1 1 1 0 0,-1 0-1 0 0,1 1 1 0 0,0 0-1 0 0,0 0 0 0 0,0 1 1 0 0,1 0-1 0 0,-1 1 1 0 0,0 0-1 0 0,1 1 1 0 0,-1 0-1 0 0,1 1 0 0 0,-1 0 1 0 0,0 0-1 0 0,18 6 1 0 0,-25-6-263 0 0,0 0 0 0 0,0 0 1 0 0,0 0-1 0 0,0 0 1 0 0,-1 1-1 0 0,1-1 0 0 0,-1 1 1 0 0,1 0-1 0 0,-1 0 1 0 0,1 0-1 0 0,-1 0 0 0 0,0 0 1 0 0,0 0-1 0 0,0 1 0 0 0,0-1 1 0 0,-1 1-1 0 0,1-1 1 0 0,0 1-1 0 0,-1 0 0 0 0,0-1 1 0 0,0 1-1 0 0,0 0 0 0 0,0 0 1 0 0,0 0-1 0 0,-1 0 1 0 0,1 0-1 0 0,-1 0 0 0 0,1 0 1 0 0,-1 0-1 0 0,0 0 1 0 0,-1 0-1 0 0,1 0 0 0 0,0 0 1 0 0,-1 0-1 0 0,0 0 0 0 0,-1 5 1 0 0,0-1 75 0 0,-1-1-1 0 0,1 1 1 0 0,-1-1 0 0 0,-1 0-1 0 0,1 0 1 0 0,-1 0 0 0 0,0 0-1 0 0,0-1 1 0 0,-1 1 0 0 0,1-1 0 0 0,-1 0-1 0 0,0-1 1 0 0,-1 1 0 0 0,-9 5-1 0 0,9-7-149 0 0,0 0-1 0 0,0 0 0 0 0,0-1 1 0 0,0 0-1 0 0,0-1 1 0 0,-1 1-1 0 0,1-1 0 0 0,-1 0 1 0 0,1-1-1 0 0,0 0 1 0 0,-1 0-1 0 0,-7-1 0 0 0,12 1-343 0 0,-15-17-2702 0 0,12 11-2891 0 0,5-4 3223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9.4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 1 8 0 0,'0'0'5127'0'0,"2"4"-4886"0"0,2 4-86 0 0,1 1-1 0 0,0-1 1 0 0,1 0-1 0 0,-1-1 1 0 0,2 0-1 0 0,-1 0 0 0 0,1 0 1 0 0,0 0-1 0 0,0-1 1 0 0,1 0-1 0 0,0-1 1 0 0,0 0-1 0 0,0 0 0 0 0,1-1 1 0 0,16 7-1 0 0,17 4 95 0 0,0-1-1 0 0,50 8 1 0 0,-56-14-27 0 0,-15-1 94 0 0,-21-7-305 0 0,0 0-1 0 0,0 0 1 0 0,0 0 0 0 0,1 0-1 0 0,-1 0 1 0 0,0 0 0 0 0,0 0-1 0 0,0 0 1 0 0,0 0 0 0 0,0 0-1 0 0,0 0 1 0 0,0 0 0 0 0,0 0-1 0 0,0 0 1 0 0,1 0 0 0 0,-1 0-1 0 0,0 0 1 0 0,0 0 0 0 0,0 0-1 0 0,0 0 1 0 0,0 1 0 0 0,0-1-1 0 0,0 0 1 0 0,0 0 0 0 0,0 0-1 0 0,0 0 1 0 0,0 0 0 0 0,0 0-1 0 0,0 0 1 0 0,0 0 0 0 0,0 0 0 0 0,0 0-1 0 0,0 1 1 0 0,0-1 0 0 0,0 0-1 0 0,0 0 1 0 0,0 0 0 0 0,0 0-1 0 0,0 0 1 0 0,0 0 0 0 0,0 0-1 0 0,0 0 1 0 0,0 1 0 0 0,0-1-1 0 0,0 0 1 0 0,0 0 0 0 0,0 0-1 0 0,0 0 1 0 0,0 0 0 0 0,0 0-1 0 0,0 0 1 0 0,0 0 0 0 0,0 0-1 0 0,0 0 1 0 0,0 1 0 0 0,0-1-1 0 0,0 0 1 0 0,0 0 0 0 0,0 0-1 0 0,-1 0 1 0 0,1 0 0 0 0,0 0-1 0 0,0 0 1 0 0,0 0 0 0 0,0 0-1 0 0,0 0 1 0 0,0 0 0 0 0,0 0-1 0 0,-33 5 1387 0 0,8-2-1657 0 0,-21 10 298 0 0,1 1 1 0 0,1 2-1 0 0,-70 37 0 0 0,67-31-11 0 0,10-5-21 0 0,29-13 413 0 0,3-2-1460 0 0,1-2-5607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4.3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206 20 20 0 0,'0'0'3544'0'0,"-3"-9"4298"0"0,-1 4-8313 0 0,1 4 568 0 0,1 0 0 0 0,0 1 0 0 0,-1-1 0 0 0,1 0 0 0 0,0 1 0 0 0,-1-1 0 0 0,1 1 0 0 0,-1 0 1 0 0,1 0-1 0 0,-1 0 0 0 0,1 0 0 0 0,-1 0 0 0 0,-3 1 0 0 0,-5 1 44 0 0,0-1 1 0 0,1 2 0 0 0,-1-1-1 0 0,1 1 1 0 0,0 1-1 0 0,0 0 1 0 0,-15 9 0 0 0,20-10-105 0 0,0 0 0 0 0,1 0 0 0 0,-1 0 0 0 0,1 1 0 0 0,0 0 0 0 0,0 0 0 0 0,0 0 0 0 0,1 1 0 0 0,0-1 0 0 0,0 1 0 0 0,0 0 0 0 0,0 0 0 0 0,0 0 0 0 0,1 0 0 0 0,0 0 0 0 0,-2 10 0 0 0,3-13-25 0 0,1 1 0 0 0,-1-1 1 0 0,1 0-1 0 0,0 1 0 0 0,0-1 0 0 0,0 0 1 0 0,0 1-1 0 0,1-1 0 0 0,-1 0 0 0 0,1 1 0 0 0,-1-1 1 0 0,1 0-1 0 0,0 0 0 0 0,0 0 0 0 0,0 0 1 0 0,0 0-1 0 0,0 0 0 0 0,0 0 0 0 0,2 3 1 0 0,1-1 5 0 0,0 0 1 0 0,0 0 0 0 0,0-1 0 0 0,0 0 0 0 0,1 1-1 0 0,0-1 1 0 0,-1-1 0 0 0,6 3 0 0 0,9 3 45 0 0,0-1 0 0 0,1-1 0 0 0,25 5 1 0 0,-33-8-38 0 0,-1-1 0 0 0,1-1 0 0 0,0 0 1 0 0,19-1-1 0 0,9-1 85 0 0,-37 2-145 0 0,-1-1 0 0 0,0 0-1 0 0,1 0 1 0 0,-1-1-1 0 0,0 1 1 0 0,1 0 0 0 0,-1-1-1 0 0,0 0 1 0 0,0 1-1 0 0,1-1 1 0 0,2-2 0 0 0,4-8-9623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5.2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407 1 688 0 0,'0'0'6144'0'0,"-5"3"-5624"0"0,-18 13 193 0 0,0-1 0 0 0,-2-2 0 0 0,0 0 0 0 0,0-2 0 0 0,-44 14 1 0 0,-19 9 610 0 0,48-20-786 0 0,-20 11 294 0 0,60-25-773 0 0,-2 0-46 0 0,1 0 0 0 0,0 0 1 0 0,0 0-1 0 0,0-1 0 0 0,0 1 0 0 0,0 0 1 0 0,-1 0-1 0 0,1 1 0 0 0,0-1 0 0 0,0 0 0 0 0,0 0 1 0 0,0 1-1 0 0,0-1 0 0 0,0 0 0 0 0,0 1 0 0 0,0-1 1 0 0,0 1-1 0 0,-2 1 0 0 0,17 7 32 0 0,39 7-58 0 0,214 28 57 0 0,-225-36-31 0 0,-41-8-6 0 0,13 2-206 0 0,-7-2-2156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6:16.7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18 348 0 0,'0'0'6247'0'0,"10"-10"-478"0"0,-4 7-6053 0 0,41 0 514 0 0,1 1 0 0 0,49 6 0 0 0,-96-5-217 0 0,0 1 0 0 0,0 0-1 0 0,1 0 1 0 0,-1 0 0 0 0,0 0 0 0 0,0 1 0 0 0,1-1 0 0 0,-1 0-1 0 0,0 0 1 0 0,0 1 0 0 0,0-1 0 0 0,0 1 0 0 0,1-1 0 0 0,-1 1 0 0 0,0 0-1 0 0,0-1 1 0 0,0 1 0 0 0,0 0 0 0 0,0-1 0 0 0,0 1 0 0 0,0 0-1 0 0,-1 0 1 0 0,1 0 0 0 0,0 0 0 0 0,0 0 0 0 0,-1 0 0 0 0,1 0-1 0 0,-1 0 1 0 0,1 0 0 0 0,-1 1 0 0 0,1-1 0 0 0,-1 0 0 0 0,1 0 0 0 0,-1 0-1 0 0,0 1 1 0 0,0-1 0 0 0,0 0 0 0 0,0 0 0 0 0,0 1 0 0 0,0-1-1 0 0,0 0 1 0 0,0 0 0 0 0,0 0 0 0 0,-1 1 0 0 0,1 0 0 0 0,-1 2 56 0 0,-1-1 0 0 0,1 0 0 0 0,0 1 0 0 0,-1-1 0 0 0,0 0 0 0 0,0 0 0 0 0,0 0 0 0 0,0 0 1 0 0,0 0-1 0 0,-1-1 0 0 0,1 1 0 0 0,-1-1 0 0 0,-4 4 0 0 0,-14 6 295 0 0,-1-1 0 0 0,-30 11 0 0 0,17-9 37 0 0,34-12-267 0 0,-16 0-1050 0 0,26-1 866 0 0,1 0 1 0 0,0 1 0 0 0,-1 0-1 0 0,1 1 1 0 0,-1 0 0 0 0,0 0-1 0 0,1 1 1 0 0,-1 1 0 0 0,0-1-1 0 0,-1 1 1 0 0,1 1 0 0 0,9 5-1 0 0,-8-3 22 0 0,0 0 0 0 0,0 1 0 0 0,-1 0 0 0 0,0 0 0 0 0,-1 0 0 0 0,1 2 0 0 0,-2-1 0 0 0,1 1 0 0 0,10 18 0 0 0,-17-25 75 0 0,1-1 0 0 0,-1 1 0 0 0,0 0 1 0 0,0-1-1 0 0,0 1 0 0 0,0 0 0 0 0,-1 0 0 0 0,1 0 1 0 0,0 4-1 0 0,-1-6 8 0 0,0 0-1 0 0,-1 0 1 0 0,1 0 0 0 0,0 0 0 0 0,0 0 0 0 0,0 0-1 0 0,-1-1 1 0 0,1 1 0 0 0,0 0 0 0 0,-1 0-1 0 0,1 0 1 0 0,-1 0 0 0 0,1 0 0 0 0,-1-1 0 0 0,1 1-1 0 0,-1 0 1 0 0,0 0 0 0 0,1-1 0 0 0,-3 2 0 0 0,0 0 93 0 0,0-1 1 0 0,0 0-1 0 0,0 0 1 0 0,-1 0-1 0 0,1 0 1 0 0,0-1-1 0 0,-1 1 1 0 0,1-1 0 0 0,0 0-1 0 0,-1 0 1 0 0,1 0-1 0 0,-1 0 1 0 0,-5-1-1 0 0,-8-2 328 0 0,0-1-1 0 0,0-1 1 0 0,0 0-1 0 0,1-1 0 0 0,-23-12 1 0 0,-5-1 668 0 0,42 18-978 0 0,-18-12-839 0 0,16 10-3867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30.6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149 26 256 0 0,'0'0'5009'0'0,"52"-14"-2836"0"0,-41 11-1968 0 0,0 0 1 0 0,1 1-1 0 0,-1 0 1 0 0,0 1-1 0 0,1 1 1 0 0,-1 0-1 0 0,0 0 0 0 0,15 3 1 0 0,-25-3-189 0 0,0 0 0 0 0,1 0 0 0 0,-1 0 0 0 0,0 0-1 0 0,0 1 1 0 0,1-1 0 0 0,-1 1 0 0 0,0-1 0 0 0,0 1 0 0 0,0-1 0 0 0,1 1 0 0 0,-1 0 0 0 0,0 0 0 0 0,0-1 0 0 0,0 1 0 0 0,0 0-1 0 0,0 0 1 0 0,-1 0 0 0 0,1 0 0 0 0,0 0 0 0 0,0 0 0 0 0,0 0 0 0 0,-1 0 0 0 0,1 0 0 0 0,-1 1 0 0 0,1-1 0 0 0,-1 0 0 0 0,1 0 0 0 0,-1 1-1 0 0,0-1 1 0 0,0 0 0 0 0,1 0 0 0 0,-1 1 0 0 0,0-1 0 0 0,0 0 0 0 0,0 1 0 0 0,0-1 0 0 0,-1 0 0 0 0,1 3 0 0 0,-1-1 49 0 0,0 1 0 0 0,0 0 0 0 0,0 0 0 0 0,0-1 0 0 0,-1 1 0 0 0,1-1 0 0 0,-1 1 0 0 0,0-1 0 0 0,0 0 0 0 0,0 0 0 0 0,-6 6 0 0 0,-1-2 53 0 0,-1 0 0 0 0,-1-1 0 0 0,1 0 0 0 0,-1-1 0 0 0,0 0-1 0 0,0 0 1 0 0,-1-2 0 0 0,-15 4 0 0 0,26-6-70 0 0,-26 7-339 0 0,41-6 232 0 0,0 0 0 0 0,0 1 1 0 0,0 0-1 0 0,-1 2 0 0 0,0-1 0 0 0,0 2 0 0 0,0 0 1 0 0,0 0-1 0 0,20 15 0 0 0,-29-18 58 0 0,0 0 0 0 0,-1 0 0 0 0,1 1 0 0 0,-1-1 0 0 0,0 1 0 0 0,0-1 0 0 0,0 1 0 0 0,-1 0 0 0 0,0 0 0 0 0,1 0 0 0 0,-1 1 0 0 0,-1-1 0 0 0,1 0 0 0 0,1 6 0 0 0,-3-8 20 0 0,0 0 0 0 0,1-1 1 0 0,-1 1-1 0 0,0 0 1 0 0,0 0-1 0 0,-1 0 0 0 0,1 0 1 0 0,0 0-1 0 0,0-1 0 0 0,-1 1 1 0 0,0 0-1 0 0,1 0 1 0 0,-1 0-1 0 0,0-1 0 0 0,0 1 1 0 0,1 0-1 0 0,-1-1 1 0 0,-1 1-1 0 0,1-1 0 0 0,0 1 1 0 0,0-1-1 0 0,-1 0 0 0 0,1 1 1 0 0,0-1-1 0 0,-1 0 1 0 0,1 0-1 0 0,-1 0 0 0 0,0 0 1 0 0,1 0-1 0 0,-1 0 0 0 0,0-1 1 0 0,1 1-1 0 0,-1-1 1 0 0,0 1-1 0 0,0-1 0 0 0,0 1 1 0 0,-1-1-1 0 0,-13 3 120 0 0,0-1 0 0 0,0 0 0 0 0,0-1 0 0 0,0-1 0 0 0,0 0 0 0 0,0-1 0 0 0,-30-6 0 0 0,13-1 493 0 0,1-1 0 0 0,-52-22-1 0 0,60 10-762 0 0,18 16-8761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40.0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23 500 0 0,'0'0'4302'0'0,"50"-12"-485"0"0,-41 11-3522 0 0,7-2-17 0 0,1 0 0 0 0,-1 1 0 0 0,1 1 0 0 0,0 1 0 0 0,-1 0 0 0 0,1 1 0 0 0,23 5 0 0 0,-37-5-265 0 0,-1 0 1 0 0,0 1-1 0 0,1-1 1 0 0,-1 0 0 0 0,0 1-1 0 0,0 0 1 0 0,0-1-1 0 0,0 1 1 0 0,0 0 0 0 0,-1 0-1 0 0,1 0 1 0 0,0 0-1 0 0,-1 0 1 0 0,0 0 0 0 0,1 1-1 0 0,-1-1 1 0 0,0 0-1 0 0,0 1 1 0 0,0-1 0 0 0,-1 1-1 0 0,1-1 1 0 0,0 1-1 0 0,-1-1 1 0 0,0 1-1 0 0,1-1 1 0 0,-1 1 0 0 0,0 0-1 0 0,0-1 1 0 0,-2 6-1 0 0,2 0 49 0 0,-1 0-1 0 0,-1 0 1 0 0,1-1-1 0 0,-1 1 1 0 0,-1-1-1 0 0,1 1 1 0 0,-1-1-1 0 0,-6 11 0 0 0,4-11 20 0 0,-1 1 0 0 0,0-1-1 0 0,0-1 1 0 0,0 1 0 0 0,-1-1 0 0 0,0 0-1 0 0,0-1 1 0 0,-1 1 0 0 0,0-1-1 0 0,-12 5 1 0 0,2-2 150 0 0,0 0 0 0 0,-1-2-1 0 0,-32 8 1 0 0,48-14-163 0 0,-1 0-82 0 0,-1-1-1 0 0,0 0 0 0 0,0 0 1 0 0,1-1-1 0 0,-1 1 0 0 0,1-1 1 0 0,-1 0-1 0 0,1 0 0 0 0,-6-4 1 0 0,9 5-190 0 0,0 1 0 0 0,0-1 1 0 0,1 0-1 0 0,-1 0 0 0 0,0 0 1 0 0,0 0-1 0 0,0 0 1 0 0,1 0-1 0 0,-1 0 0 0 0,0-1 1 0 0,1 1-1 0 0,-1 0 0 0 0,1 0 1 0 0,0 0-1 0 0,-1 0 1 0 0,1-1-1 0 0,0 1 0 0 0,0 0 1 0 0,0-1-1 0 0,-1 1 0 0 0,1 0 1 0 0,1 0-1 0 0,-1-3 0 0 0,0 2-1478 0 0,1 0-1069 0 0,3-6 213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40.7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237 23 12 0 0,'0'0'5547'0'0,"-27"-15"-3475"0"0,19 13-1925 0 0,-1 0 0 0 0,1 1 0 0 0,-1 0 0 0 0,1 0-1 0 0,-1 1 1 0 0,1 0 0 0 0,-1 1 0 0 0,1 0 0 0 0,0 0 0 0 0,-1 1 0 0 0,-13 4 0 0 0,17-4-136 0 0,-1 0-1 0 0,1 0 0 0 0,-1 1 1 0 0,1 0-1 0 0,0 0 1 0 0,0 0-1 0 0,0 1 0 0 0,0 0 1 0 0,1 0-1 0 0,-1 0 1 0 0,1 0-1 0 0,0 1 1 0 0,0 0-1 0 0,1-1 0 0 0,-1 1 1 0 0,1 1-1 0 0,-4 7 1 0 0,6-10 0 0 0,-1 1 1 0 0,1-1 0 0 0,0 0-1 0 0,0 0 1 0 0,0 1 0 0 0,0-1 0 0 0,1 1-1 0 0,-1-1 1 0 0,1 0 0 0 0,0 1 0 0 0,0-1-1 0 0,0 1 1 0 0,0-1 0 0 0,1 1 0 0 0,-1-1-1 0 0,1 1 1 0 0,0-1 0 0 0,0 0 0 0 0,0 1-1 0 0,1-1 1 0 0,-1 0 0 0 0,1 0-1 0 0,-1 0 1 0 0,1 0 0 0 0,0 0 0 0 0,0-1-1 0 0,1 1 1 0 0,-1 0 0 0 0,1-1 0 0 0,-1 0-1 0 0,1 1 1 0 0,0-1 0 0 0,-1 0 0 0 0,1 0-1 0 0,4 1 1 0 0,2 2 58 0 0,1-1-1 0 0,1 0 1 0 0,-1 0 0 0 0,1-1-1 0 0,-1 0 1 0 0,1-1 0 0 0,0-1 0 0 0,0 1-1 0 0,13-1 1 0 0,88-14 174 0 0,-108 6-1738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41.7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88 0 180 0 0,'0'0'5625'0'0,"1"4"-5339"0"0,1 3-122 0 0,1-1 0 0 0,0 1-1 0 0,0-1 1 0 0,0 0 0 0 0,1 0-1 0 0,0 0 1 0 0,0-1 0 0 0,0 1 0 0 0,1-1-1 0 0,-1 0 1 0 0,2 0 0 0 0,-1 0-1 0 0,0-1 1 0 0,1 0 0 0 0,0 0 0 0 0,9 5-1 0 0,3 0 133 0 0,-1 0-1 0 0,1-1 1 0 0,0-1 0 0 0,36 8-1 0 0,-11 1 1091 0 0,-52-14-1345 0 0,0 1 0 0 0,0 0 0 0 0,0 1 0 0 0,0-1 0 0 0,1 2 0 0 0,-11 6 0 0 0,6-4-24 0 0,1-1-4 0 0,-29 16 32 0 0,0 1 0 0 0,-66 50 0 0 0,95-62-43 0 0,-27 16 12 0 0,38-26-33 0 0,16-22-10268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32.1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0 364 0 0,'0'0'5471'0'0,"4"2"-5259"0"0,11 3 69 0 0,1-1 1 0 0,0-1 0 0 0,0 0 0 0 0,0-1 0 0 0,0-1 0 0 0,30-1 0 0 0,32 3 571 0 0,-76-3-801 0 0,23-5-1169 0 0,-18 3-3312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32.5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75 1 396 0 0,'-13'3'1177'0'0,"1"1"0"0"0,0 1 0 0 0,0 0 0 0 0,-12 7 0 0 0,22-11 472 0 0,7-1-1521 0 0,65 5 813 0 0,-62-5-1295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18.6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19 72 0 0,'0'0'7199'0'0,"-9"17"-7104"0"0,17-13-85 0 0,-7-4 1 0 0,3 0 84 0 0,0-1-1 0 0,0 0 0 0 0,-1 0 1 0 0,1 0-1 0 0,0 0 0 0 0,-1-1 1 0 0,1 1-1 0 0,-1-1 0 0 0,1 0 0 0 0,2-3 1 0 0,-5 4 641 0 0,-5-3-667 0 0,-15-12 65 0 0,5 15-636 0 0,-9 1-4764 0 0,21 0 3242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33.1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 3 44 0 0,'0'0'2795'0'0,"7"-2"3175"0"0,-23 9-5894 0 0,12-5 62 0 0,-8 8 221 0 0,25-9-555 0 0,15-2 429 0 0,13-8-4261 0 0,-46 8 1987 0 0,-21-5 155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47.84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 1 252 0 0,'20'3'1937'0'0,"7"-3"-862"0"0,0 2-1 0 0,42 8 1 0 0,-68-10-993 0 0,11 2 482 0 0,-6 0 197 0 0,-8-1 1350 0 0,-20 1-1904 0 0,0-2 0 0 0,-33-2 0 0 0,-9-1 468 0 0,62 3-558 0 0,-9-4 306 0 0,6 2-372 0 0,9 2-759 0 0,91 8 639 0 0,-55-6-6450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48.5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153 1 164 0 0,'0'0'5415'0'0,"-2"4"-5233"0"0,-7 15 113 0 0,-2-1 0 0 0,0 0 0 0 0,-1 0 0 0 0,0-1 0 0 0,-2-1 0 0 0,0 0 0 0 0,-22 19 0 0 0,33-33-166 0 0,-1 1-1 0 0,1 0 0 0 0,0 0 1 0 0,0 0-1 0 0,0 0 0 0 0,0 0 1 0 0,1 1-1 0 0,-1 0 1 0 0,-2 5-1 0 0,41-8-10 0 0,-6-4-212 0 0,1 1-1 0 0,-1 2 1 0 0,0 0 0 0 0,0 3 0 0 0,55 10-1 0 0,-83-13-79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48.9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132 1 504 0 0,'0'0'4227'0'0,"-3"4"-3897"0"0,-68 126 2475 0 0,65-120-2625 0 0,0 1 0 0 0,1 0-1 0 0,1 0 1 0 0,0 0 0 0 0,-3 16-1 0 0,-8 18 301 0 0,15-44-410 0 0,-7 9 161 0 0,4-5-2697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34.9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14 424 0 0,'0'0'5159'0'0,"5"0"-4843"0"0,244-1 3078 0 0,-226-2-4124 0 0,-18-7-4188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35.3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53 1 584 0 0,'0'0'4718'0'0,"-3"2"-4356"0"0,-42 21 1798 0 0,43-23-1873 0 0,2 0-273 0 0,1 0 0 0 0,-1 0 0 0 0,0 0 0 0 0,0 0-1 0 0,0 1 1 0 0,0-1 0 0 0,0 0 0 0 0,0 0 0 0 0,0 0 0 0 0,0 0-1 0 0,0 0 1 0 0,0 0 0 0 0,0 1 0 0 0,0-1 0 0 0,0 0-1 0 0,0 0 1 0 0,0 0 0 0 0,0 0 0 0 0,0 0 0 0 0,0 0-1 0 0,0 1 1 0 0,0-1 0 0 0,0 0 0 0 0,0 0 0 0 0,0 0-1 0 0,0 0 1 0 0,0 0 0 0 0,0 0 0 0 0,0 1 0 0 0,0-1-1 0 0,0 0 1 0 0,0 0 0 0 0,0 0 0 0 0,0 0 0 0 0,0 0 0 0 0,0 0-1 0 0,0 0 1 0 0,0 0 0 0 0,-1 1 0 0 0,1-1 0 0 0,0 0-1 0 0,0 0 1 0 0,0 0 0 0 0,0 0 0 0 0,0 0 0 0 0,0 0-1 0 0,0 0 1 0 0,-1 0 0 0 0,1 0 0 0 0,0 0 0 0 0,0 0-1 0 0,0 0 1 0 0,0 0 0 0 0,0 0 0 0 0,0 0 0 0 0,-1 0 0 0 0,1 0-1 0 0,0 0 1 0 0,44 3 244 0 0,-42-3-272 0 0,10 1 164 0 0,-4-1-1447 0 0,-4 0-3492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35.9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13 484 0 0,'0'0'8097'0'0,"40"-12"-6424"0"0,-75 24-1472 0 0,31-22-3320 0 0,3 8-703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0.55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 7 520 0 0,'0'0'3705'0'0,"52"8"-1704"0"0,-36-6-2249 0 0,36 5 2970 0 0,-49-6-1069 0 0,-28-3-1240 0 0,-75-1 103 0 0,99 3-491 0 0,-13 1 73 0 0,7-3-94 0 0,9 1-169 0 0,148 2 338 0 0,-160-1-385 0 0,-40-4-965 0 0,22-5-4967 0 0,21 4 3960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1.2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202 1 620 0 0,'0'0'3261'0'0,"-3"3"-2889"0"0,-31 32 839 0 0,3 1 0 0 0,-39 57-1 0 0,7-9-363 0 0,62-83-795 0 0,9-1 269 0 0,0 0 0 0 0,0 0 0 0 0,-1-1-1 0 0,1 0 1 0 0,0 0 0 0 0,0-1 0 0 0,14-5-1 0 0,26-5-204 0 0,-22 9-99 0 0,0 0 0 0 0,0 2 0 0 0,1 1 0 0 0,52 6 0 0 0,-38 2-213 0 0,-39-8 118 0 0,10-3-949 0 0,-6 0-5108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1.6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174 0 680 0 0,'0'0'4364'0'0,"-3"5"-3984"0"0,-32 59 1238 0 0,-78 155 1979 0 0,93-174-2760 0 0,19-44-561 0 0,0 2 474 0 0,1 0-2631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19.2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0 228 0 0,'0'0'3627'0'0,"-2"4"-3582"0"0,-14 19 154 0 0,16-21 132 0 0,50-9 1864 0 0,-49 6-1059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3.2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1 284 0 0,'0'0'8784'0'0,"6"1"-8468"0"0,225 30 4056 0 0,-229-30-4296 0 0,14-3-1643 0 0,-12 2-5901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4.3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33 472 0 0,'0'0'5291'0'0,"33"-17"-2791"0"0,-19 13-2133 0 0,0 0 0 0 0,0 2 1 0 0,1-1-1 0 0,-1 2 0 0 0,1 0 0 0 0,-1 0 0 0 0,1 1 0 0 0,-1 1 0 0 0,26 5 0 0 0,-38-5-354 0 0,-1-1 0 0 0,1 1 0 0 0,-1-1 0 0 0,1 1 1 0 0,-1 0-1 0 0,1 0 0 0 0,-1 0 0 0 0,0 0 0 0 0,0 0 0 0 0,1 0 1 0 0,-1 0-1 0 0,0 0 0 0 0,0 0 0 0 0,0 0 0 0 0,0 1 0 0 0,0-1 0 0 0,0 0 1 0 0,-1 1-1 0 0,1-1 0 0 0,0 1 0 0 0,-1-1 0 0 0,1 1 0 0 0,-1-1 1 0 0,1 1-1 0 0,-1 0 0 0 0,0-1 0 0 0,0 1 0 0 0,0-1 0 0 0,1 1 1 0 0,-2 0-1 0 0,1-1 0 0 0,0 1 0 0 0,0-1 0 0 0,0 1 0 0 0,-1-1 1 0 0,1 1-1 0 0,-1 0 0 0 0,1-1 0 0 0,-1 1 0 0 0,0-1 0 0 0,-1 2 0 0 0,-1 4 37 0 0,-1 0 0 0 0,1 0 0 0 0,-1-1 0 0 0,-1 1 0 0 0,1-1 0 0 0,-12 10 0 0 0,5-7 16 0 0,-1 0 1 0 0,0-1-1 0 0,-1-1 0 0 0,1 0 1 0 0,-20 7-1 0 0,-17 9 241 0 0,47-22-205 0 0,7-2-129 0 0,-1 0 0 0 0,1 0 0 0 0,0 0 0 0 0,-1 1 0 0 0,1 0 0 0 0,-1 0 0 0 0,1 0 0 0 0,0 0 0 0 0,-1 1 0 0 0,8 1 0 0 0,4-1-94 0 0,1 2 0 0 0,32 8 0 0 0,-44-9 115 0 0,0 0-1 0 0,1 0 1 0 0,-1 0-1 0 0,0 1 1 0 0,0-1-1 0 0,-1 1 1 0 0,1 0-1 0 0,0 1 1 0 0,-1-1-1 0 0,0 1 1 0 0,0 0-1 0 0,0 0 1 0 0,0 0-1 0 0,-1 1 1 0 0,0-1-1 0 0,0 1 1 0 0,0 0-1 0 0,0 0 1 0 0,-1 0-1 0 0,1 0 1 0 0,-1 0-1 0 0,-1 0 1 0 0,1 1-1 0 0,-1-1 1 0 0,0 1-1 0 0,0-1 1 0 0,-1 1-1 0 0,1 8 1 0 0,-2-12 35 0 0,1 1 1 0 0,-1-1 0 0 0,0 0 0 0 0,0 1 0 0 0,0-1 0 0 0,0 0-1 0 0,0 1 1 0 0,0-1 0 0 0,-1 0 0 0 0,1 0 0 0 0,-1 0 0 0 0,0 0 0 0 0,1 0-1 0 0,-1 0 1 0 0,0-1 0 0 0,0 1 0 0 0,0 0 0 0 0,0-1 0 0 0,0 0-1 0 0,-1 1 1 0 0,1-1 0 0 0,0 0 0 0 0,-1 0 0 0 0,1 0 0 0 0,-3 0-1 0 0,-62 16 910 0 0,60-16-743 0 0,-1-1 0 0 0,0 0 0 0 0,0 0-1 0 0,0 0 1 0 0,1-1 0 0 0,-1 0 0 0 0,0-1-1 0 0,1 0 1 0 0,-1 0 0 0 0,1 0 0 0 0,-1-1-1 0 0,1 0 1 0 0,0-1 0 0 0,-10-6 0 0 0,11 6-955 0 0,0 0 1 0 0,1-1-1 0 0,-1 0 1 0 0,1 0 0 0 0,-6-8-1 0 0,10 12-575 0 0,-4-5-7679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7.3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0 224 0 0,'0'0'6939'0'0,"3"2"-6679"0"0,10 3 73 0 0,1-1 0 0 0,-1-1 0 0 0,1 0 0 0 0,0 0 0 0 0,0-2 0 0 0,0 0 0 0 0,16-1 0 0 0,36 5 340 0 0,14 4 19 0 0,-78-8-672 0 0,11 1 444 0 0,-8-1-5076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7.9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2 492 0 0,'-5'-1'7817'0'0,"11"3"-7737"0"0,0 0-1 0 0,0-1 1 0 0,0 0 0 0 0,0 0 0 0 0,0 0 0 0 0,0 0-1 0 0,0-1 1 0 0,0 0 0 0 0,8-1 0 0 0,-12 0 361 0 0,-1 1-218 0 0,-1 0-206 0 0,0 0 0 0 0,0 1-1 0 0,0-1 1 0 0,0 0 0 0 0,0 0 0 0 0,-1 0 0 0 0,1 0 0 0 0,0 0 0 0 0,0 0 0 0 0,0 1 0 0 0,0-1 0 0 0,0 0 0 0 0,0 0 0 0 0,0 0-1 0 0,0 0 1 0 0,0 0 0 0 0,0 0 0 0 0,0 1 0 0 0,0-1 0 0 0,0 0 0 0 0,1 0 0 0 0,-1 0 0 0 0,0 0 0 0 0,0 0 0 0 0,0 0-1 0 0,0 1 1 0 0,0-1 0 0 0,0 0 0 0 0,0 0 0 0 0,0 0 0 0 0,0 0 0 0 0,0 0 0 0 0,0 0 0 0 0,1 0 0 0 0,-1 0 0 0 0,0 0-1 0 0,0 1 1 0 0,0-1 0 0 0,0 0 0 0 0,0 0 0 0 0,0 0 0 0 0,0 0 0 0 0,1 0 0 0 0,-1 0 0 0 0,0 0 0 0 0,0 0 0 0 0,0 0-1 0 0,0 0 1 0 0,0 0 0 0 0,0 0 0 0 0,1 0 0 0 0,-1 0 0 0 0,0 0 0 0 0,0 0 0 0 0,0 0 0 0 0,0 0 0 0 0,0 0 0 0 0,0 0 0 0 0,1 0-1 0 0,-1 0 1 0 0,0-1 0 0 0,0 1 0 0 0,0 0 0 0 0,0 0 0 0 0,0 0 0 0 0,0 0 0 0 0,0 0 0 0 0,1 0 0 0 0,-7 2-329 0 0,0 1 0 0 0,1-1 0 0 0,-1-1 0 0 0,0 1 0 0 0,0-1 0 0 0,-6 1-1 0 0,-3 1-4440 0 0,6-2 2501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8.5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16 48 0 0,'50'-12'5669'0'0,"-48"12"-5107"0"0,12-3 1208 0 0,-18 6 471 0 0,-6 3-2477 0 0,7-4 234 0 0,7-2-514 0 0,14-1 498 0 0,-14 1-1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9.1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1 248 0 0,'0'0'8366'0'0,"26"14"-7328"0"0,88-6 386 0 0,-112-8-1370 0 0,6 2 114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59.5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37 1 668 0 0,'0'0'5465'0'0,"2"46"-3509"0"0,-37 174 1098 0 0,32-192-2593 0 0,2-21-7601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0.4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1 592 0 0,'0'0'2440'0'0,"5"1"-1861"0"0,40 7 1168 0 0,1-2 0 0 0,-1-2-1 0 0,70-2 1 0 0,-39-5-618 0 0,-73 3-1006 0 0,-2 0-574 0 0,5-1 1078 0 0,-23-10-8538 0 0,13 9 5596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0.9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0 652 0 0,'0'0'1270'0'0,"-18"5"685"0"0,7 1 2378 0 0,59 3-3781 0 0,-47-9-347 0 0,9 1 30 0 0,-6-1-5734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1.5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12 496 0 0,'0'0'2204'0'0,"42"-12"7446"0"0,-67 17-9544 0 0,20-4-72 0 0,-17 2 123 0 0,20-3-184 0 0,8 0-868 0 0,3 0 819 0 0,20-4-1147 0 0,-27 4 775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0.1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225 1 436 0 0,'0'0'2020'0'0,"-4"3"-1692"0"0,-77 73 1551 0 0,42-42-984 0 0,-38 44 1 0 0,53-56 257 0 0,37-33 229 0 0,-5 6-1366 0 0,0 1 0 0 0,0 0 0 0 0,0 1 0 0 0,1 0 0 0 0,-1 0 0 0 0,1 0 0 0 0,0 2 0 0 0,0-1 0 0 0,0 1-1 0 0,0 0 1 0 0,0 1 0 0 0,0 0 0 0 0,0 0 0 0 0,15 3 0 0 0,17-1-136 0 0,15 8-3081 0 0,-55-9 2095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2.2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64 0 0,'52'11'10117'0'0,"31"-5"-7315"0"0,6 2-2078 0 0,-88-8-672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2.8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65 1 224 0 0,'0'0'7647'0'0,"0"5"-7455"0"0,-2 19 288 0 0,-1 1-1 0 0,-9 40 1 0 0,6-39 18 0 0,1 0 0 0 0,-3 46 0 0 0,8-67-407 0 0,0 0 1 0 0,-1 0-1 0 0,0 0 0 0 0,0 0 0 0 0,0 0 0 0 0,0 0 0 0 0,-3 5 0 0 0,3-9-20 0 0,-1 14 282 0 0,-2-13-5535 0 0,-6-16 2543 0 0,8 10 203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4.3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 20 348 0 0,'0'0'8739'0'0,"4"-2"-8537"0"0,2-1-111 0 0,1 0 1 0 0,0 1 0 0 0,0-1-1 0 0,0 2 1 0 0,0-1 0 0 0,0 1-1 0 0,1 0 1 0 0,-1 0 0 0 0,0 1-1 0 0,1 0 1 0 0,-1 0-1 0 0,0 1 1 0 0,0 0 0 0 0,1 0-1 0 0,7 3 1 0 0,-11-2-61 0 0,-1 0 0 0 0,1 1-1 0 0,-1-1 1 0 0,0 1 0 0 0,0 0 0 0 0,0 0 0 0 0,0 0 0 0 0,0 0-1 0 0,-1 1 1 0 0,1-1 0 0 0,-1 1 0 0 0,0-1 0 0 0,0 1-1 0 0,0 0 1 0 0,-1 0 0 0 0,1 0 0 0 0,-1 0 0 0 0,0 0 0 0 0,0 0-1 0 0,0 0 1 0 0,0 8 0 0 0,-2-6 39 0 0,1 0 0 0 0,-1 0-1 0 0,-1 0 1 0 0,1 0 0 0 0,-1-1 0 0 0,0 1-1 0 0,0 0 1 0 0,-1-1 0 0 0,1 0 0 0 0,-1 1-1 0 0,0-1 1 0 0,-1-1 0 0 0,1 1 0 0 0,-1 0 0 0 0,0-1-1 0 0,0 0 1 0 0,-1 1 0 0 0,1-2 0 0 0,-1 1-1 0 0,0-1 1 0 0,0 1 0 0 0,0-1 0 0 0,0 0-1 0 0,-7 2 1 0 0,-29 3 280 0 0,40-8-315 0 0,-3 0-168 0 0,0 0 0 0 0,1 0 1 0 0,-1 0-1 0 0,1-1 0 0 0,-1 1 0 0 0,1-1 0 0 0,-1 0 1 0 0,1 0-1 0 0,-1-1 0 0 0,1 1 0 0 0,-4-3 0 0 0,1 0 0 0 0,-8-10-7436 0 0,12 12 5167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4.9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227 6 416 0 0,'0'0'4471'0'0,"-38"-6"-2283"0"0,30 6-2089 0 0,0 0 1 0 0,0 1-1 0 0,1-1 1 0 0,-1 2-1 0 0,0-1 1 0 0,0 1-1 0 0,0 0 1 0 0,1 0-1 0 0,0 1 1 0 0,-1 0-1 0 0,1 1 1 0 0,0-1-1 0 0,0 2 1 0 0,1-1-1 0 0,-1 0 1 0 0,1 1-1 0 0,0 1 1 0 0,0-1 0 0 0,1 1-1 0 0,-1 0 1 0 0,1 0-1 0 0,0 0 1 0 0,1 1-1 0 0,0-1 1 0 0,0 1-1 0 0,0 0 1 0 0,1 1-1 0 0,0-1 1 0 0,-4 14-1 0 0,7-18-76 0 0,-1-1 0 0 0,1 0-1 0 0,0 0 1 0 0,0 1-1 0 0,0-1 1 0 0,0 0 0 0 0,0 1-1 0 0,0-1 1 0 0,1 0 0 0 0,-1 0-1 0 0,1 1 1 0 0,-1-1 0 0 0,1 0-1 0 0,0 0 1 0 0,0 0-1 0 0,0 0 1 0 0,0 0 0 0 0,0 0-1 0 0,1 0 1 0 0,1 2 0 0 0,0 0 12 0 0,1-1 1 0 0,-1 0 0 0 0,1-1-1 0 0,-1 1 1 0 0,1-1 0 0 0,0 1-1 0 0,0-1 1 0 0,0 0 0 0 0,8 2-1 0 0,2 0 23 0 0,1-1 0 0 0,-1 0 0 0 0,1-1 0 0 0,0 0 0 0 0,15-1 0 0 0,13-1 91 0 0,-41 1-136 0 0,2-2-453 0 0,16 0 530 0 0,-13-6-6777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5.7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411 0 404 0 0,'0'0'5731'0'0,"-5"3"-5376"0"0,-136 56 2333 0 0,-95 47 693 0 0,221-98-3166 0 0,2 2 294 0 0,45-2-463 0 0,26 2-33 0 0,-13-5-18 0 0,0 3 1 0 0,0 2 0 0 0,-1 2 0 0 0,62 25 0 0 0,-97-33 10 0 0,1 1-358 0 0,-33-4-10535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6.3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9 652 0 0,'0'0'5812'0'0,"0"-1"-5755"0"0,0 1-1 0 0,0 0 1 0 0,0-1 0 0 0,0 1-1 0 0,0 0 1 0 0,0 0 0 0 0,0-1-1 0 0,0 1 1 0 0,0 0-1 0 0,0-1 1 0 0,0 1 0 0 0,0 0-1 0 0,0 0 1 0 0,1-1 0 0 0,-1 1-1 0 0,0 0 1 0 0,0 0 0 0 0,0-1-1 0 0,0 1 1 0 0,0 0 0 0 0,1 0-1 0 0,-1 0 1 0 0,0-1 0 0 0,0 1-1 0 0,1 0 1 0 0,-1 0 0 0 0,0 0-1 0 0,0 0 1 0 0,0-1 0 0 0,1 1-1 0 0,-1 0 1 0 0,0 0 0 0 0,1 0-1 0 0,-1 0 1 0 0,0 0 0 0 0,0 0-1 0 0,1 0 1 0 0,-1 0-1 0 0,158 15 2598 0 0,-156-14-2618 0 0,21 2 475 0 0,-44-16-10573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6.8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1 88 0 0,'0'0'4816'0'0,"-1"5"-4434"0"0,-1 132 3417 0 0,3-78-2840 0 0,8 42 671 0 0,-9-100-1555 0 0,0 11 943 0 0,-2-5-2879 0 0,-14-28-7109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7.7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 73 288 0 0,'2'-4'692'0'0,"0"1"0"0"0,0 0 0 0 0,1-1 1 0 0,-1 1-1 0 0,1 0 0 0 0,0 0 0 0 0,0 1 0 0 0,0-1 0 0 0,5-3 0 0 0,2 0-275 0 0,1 1 0 0 0,-1 0 0 0 0,1 1 0 0 0,12-4 0 0 0,-2 1 96 0 0,-19 7-486 0 0,1-1 0 0 0,-1 0 1 0 0,1 1-1 0 0,-1-1 0 0 0,0 1 0 0 0,1 0 1 0 0,-1 0-1 0 0,1 0 0 0 0,-1 0 1 0 0,1 0-1 0 0,-1 0 0 0 0,1 1 0 0 0,-1-1 1 0 0,1 1-1 0 0,-1 0 0 0 0,0 0 0 0 0,1 0 1 0 0,-1 0-1 0 0,0 0 0 0 0,0 0 0 0 0,0 0 1 0 0,0 1-1 0 0,0-1 0 0 0,0 1 1 0 0,0 0-1 0 0,0-1 0 0 0,-1 1 0 0 0,1 0 1 0 0,0 0-1 0 0,-1 0 0 0 0,0 0 0 0 0,0 0 1 0 0,1 1-1 0 0,-1-1 0 0 0,1 5 0 0 0,1 0 49 0 0,0 1 0 0 0,0 0 0 0 0,-1 0 0 0 0,-1 1 0 0 0,1-1 0 0 0,-1 0 0 0 0,-1 1 0 0 0,1-1 0 0 0,-2 10 0 0 0,0-9 20 0 0,-1 0 1 0 0,0 1 0 0 0,0-1-1 0 0,-1 0 1 0 0,0-1-1 0 0,-1 1 1 0 0,0 0 0 0 0,0-1-1 0 0,-1 0 1 0 0,0 0-1 0 0,0 0 1 0 0,-1-1 0 0 0,0 0-1 0 0,0 0 1 0 0,-1 0-1 0 0,0-1 1 0 0,0 0 0 0 0,0 0-1 0 0,-1-1 1 0 0,0 0 0 0 0,0 0-1 0 0,0 0 1 0 0,-1-2-1 0 0,0 1 1 0 0,1-1 0 0 0,-1 0-1 0 0,0 0 1 0 0,-1-1-1 0 0,-10 1 1 0 0,18-3-43 0 0,0 0-47 0 0,1 0-1 0 0,-1-1 1 0 0,0 1 0 0 0,0 0 0 0 0,1-1-1 0 0,-1 1 1 0 0,0-1 0 0 0,1 1 0 0 0,-1-1-1 0 0,1 0 1 0 0,-1 0 0 0 0,1 0 0 0 0,-1 0-1 0 0,1 0 1 0 0,-1 0 0 0 0,1 0 0 0 0,0 0-1 0 0,-2-2 1 0 0,2-1-62 0 0,-1 0 0 0 0,1 1 1 0 0,1-1-1 0 0,-1 0 0 0 0,0 1 0 0 0,1-1 1 0 0,0 0-1 0 0,0 0 0 0 0,0 0 0 0 0,0 0 1 0 0,1-3-1 0 0,0 5 30 0 0,-1 0 1 0 0,1 0-1 0 0,0 1 1 0 0,0-1-1 0 0,0 0 1 0 0,0 1-1 0 0,0-1 0 0 0,0 1 1 0 0,0-1-1 0 0,1 1 1 0 0,-1 0-1 0 0,0-1 1 0 0,1 1-1 0 0,-1 0 1 0 0,1 0-1 0 0,0 0 0 0 0,-1 0 1 0 0,1 0-1 0 0,0 0 1 0 0,-1 1-1 0 0,1-1 1 0 0,0 1-1 0 0,0-1 1 0 0,0 1-1 0 0,-1-1 0 0 0,5 1 1 0 0,-2 0 12 0 0,0 1 0 0 0,0-1-1 0 0,0 1 1 0 0,1 0 0 0 0,-1 0 0 0 0,0 0 0 0 0,0 0 0 0 0,-1 1-1 0 0,1 0 1 0 0,0-1 0 0 0,0 1 0 0 0,-1 1 0 0 0,1-1 0 0 0,-1 1 0 0 0,3 2-1 0 0,54 50 73 0 0,-49-44-48 0 0,-5-4-37 0 0,1-1 0 0 0,0-1 1 0 0,0 1-1 0 0,1-1 1 0 0,-1-1-1 0 0,1 1 1 0 0,0-1-1 0 0,1 0 1 0 0,-1-1-1 0 0,0 0 1 0 0,1-1-1 0 0,0 1 0 0 0,0-2 1 0 0,0 1-1 0 0,-1-1 1 0 0,13 0-1 0 0,-15-2-821 0 0,1 1 0 0 0,0-1 0 0 0,-1 0 1 0 0,1-1-1 0 0,-1 0 0 0 0,1 0 0 0 0,-1 0 0 0 0,10-5 0 0 0,-4 2-2056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9.24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8 0 0,'0'0'5864'0'0,"36"12"-2640"0"0,218 7 566 0 0,-239-19-6677 0 0,-27-3-3019 0 0,6 1 6116 0 0,1 0-2633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09.6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117 5 128 0 0,'0'0'760'0'0,"-20"-4"2378"0"0,-75 33 1278 0 0,93-28-4241 0 0,3 4 1091 0 0,14 1-801 0 0,48-9 85 0 0,-61 3-541 0 0,6-1-325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0.5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113 1 296 0 0,'0'0'875'0'0,"-1"5"-451"0"0,-5 29 516 0 0,-2 0-1 0 0,-2-1 1 0 0,-1 0-1 0 0,-1 0 1 0 0,-19 34-1 0 0,26-57-812 0 0,-20 55 900 0 0,25-64-914 0 0,-3 4 401 0 0,2-1-1778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0.2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 1 64 0 0,'0'0'8271'0'0,"-12"3"-7386"0"0,6-1-364 0 0,7-1 646 0 0,20-1-1154 0 0,-10 0-13 0 0,3 3 835 0 0,-32 4 423 0 0,-11-1-2658 0 0,5-3-5738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0.6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48 0 0,'0'0'1543'0'0,"6"1"-1074"0"0,20 4 7243 0 0,83-3-4759 0 0,-107-2-2849 0 0,7 0 658 0 0,1 0-2172 0 0,-5 0-6082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1.4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19 64 0 0,'52'-14'7549'0'0,"28"10"-5076"0"0,-68 4-1869 0 0,-10 0-557 0 0,0 0 1 0 0,0 1-1 0 0,0-1 0 0 0,0 1 1 0 0,-1 0-1 0 0,1 0 1 0 0,0-1-1 0 0,-1 1 1 0 0,1 0-1 0 0,-1 0 0 0 0,1 0 1 0 0,-1 1-1 0 0,1-1 1 0 0,-1 0-1 0 0,0 0 1 0 0,1 1-1 0 0,-1-1 0 0 0,0 1 1 0 0,0-1-1 0 0,0 1 1 0 0,0 0-1 0 0,0-1 1 0 0,-1 1-1 0 0,1 0 0 0 0,0 0 1 0 0,-1-1-1 0 0,1 4 1 0 0,-1-3 75 0 0,0 0-70 0 0,0 0 1 0 0,-1 1-1 0 0,1-1 0 0 0,-1 0 1 0 0,0 1-1 0 0,0-1 0 0 0,0 0 0 0 0,0 0 1 0 0,0 0-1 0 0,0 1 0 0 0,-1-1 1 0 0,1 0-1 0 0,-2 2 0 0 0,-52 35 725 0 0,54-38-736 0 0,-15 1-364 0 0,21 2-452 0 0,29 6-758 0 0,-19-5 1562 0 0,53 28-691 0 0,-64-31 647 0 0,0 0 0 0 0,0 1 0 0 0,0 0 0 0 0,0 0 1 0 0,-1 0-1 0 0,1 1 0 0 0,-1-1 0 0 0,0 1 0 0 0,0 0 1 0 0,0 0-1 0 0,0 0 0 0 0,-1 0 0 0 0,2 4 0 0 0,-3-7 333 0 0,-1 0-287 0 0,-1 0 0 0 0,1 1 0 0 0,0-1 0 0 0,-1 0 0 0 0,1 0 0 0 0,0 0 0 0 0,-1 0 0 0 0,1-1 0 0 0,-1 1 0 0 0,0 0 0 0 0,1 0 0 0 0,-1 0 0 0 0,0 0 0 0 0,1 0 0 0 0,-1-1 0 0 0,0 1-1 0 0,0 0 1 0 0,0-1 0 0 0,0 1 0 0 0,-1 0 0 0 0,-2 1 45 0 0,0-1-1 0 0,0 0 0 0 0,1 0 0 0 0,-1 0 0 0 0,0 0 1 0 0,0-1-1 0 0,0 0 0 0 0,0 0 0 0 0,0 0 0 0 0,0 0 1 0 0,0 0-1 0 0,0-1 0 0 0,0 0 0 0 0,0 0 0 0 0,-7-2 1 0 0,-1-2 24 0 0,1-1 0 0 0,-1 0 0 0 0,-14-12 0 0 0,2 3-599 0 0,23 14 210 0 0,-7-5-1277 0 0,0-2-4586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2.4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16 124 0 0,'0'0'3720'0'0,"4"2"-3182"0"0,6 2 93 0 0,1 0-1 0 0,0-1 1 0 0,0 0-1 0 0,1 0 1 0 0,-1-2-1 0 0,0 1 1 0 0,22-1-1 0 0,91-7 1304 0 0,-71 2-1194 0 0,-7 0-1692 0 0,-45 3-116 0 0,0-5 1073 0 0,-4 1-5651 0 0,-12-7 3151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2.8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89 3 688 0 0,'0'0'848'0'0,"-13"-2"2616"0"0,-3 6-2068 0 0,0 1 0 0 0,-26 13 0 0 0,41-17-1074 0 0,1-1-311 0 0,0 0 1 0 0,0 0 0 0 0,1 0 0 0 0,-1 1-1 0 0,0-1 1 0 0,0 0 0 0 0,0 0 0 0 0,0 0 0 0 0,0 0-1 0 0,0 0 1 0 0,0 1 0 0 0,0-1 0 0 0,0 0-1 0 0,0 0 1 0 0,0 0 0 0 0,0 0 0 0 0,0 0-1 0 0,0 1 1 0 0,0-1 0 0 0,0 0 0 0 0,0 0 0 0 0,0 0-1 0 0,0 0 1 0 0,0 1 0 0 0,0-1 0 0 0,0 0-1 0 0,0 0 1 0 0,0 0 0 0 0,0 0 0 0 0,0 0 0 0 0,0 1-1 0 0,0-1 1 0 0,0 0 0 0 0,0 0 0 0 0,-1 0-1 0 0,1 0 1 0 0,0 0 0 0 0,0 0 0 0 0,0 0-1 0 0,0 1 1 0 0,0-1 0 0 0,-1 0 0 0 0,15 6-14 0 0,-8-5-150 0 0,-1 0 0 0 0,1 0 1 0 0,0-1-1 0 0,-1 0 0 0 0,1 0 0 0 0,-1 0 1 0 0,8-2-1 0 0,22-1-5260 0 0,-24 3 3504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3.2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27 380 0 0,'0'0'4088'0'0,"42"-4"-281"0"0,3-3-2909 0 0,-43 6-819 0 0,19 1 412 0 0,-10-1 461 0 0,-12 1 634 0 0,-55 0-1464 0 0,54 0-239 0 0,-22-3-905 0 0,8-2-3051 0 0,11 0 1350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3.7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1 504 0 0,'0'0'6397'0'0,"15"1"-4923"0"0,7 3-580 0 0,-1-1 0 0 0,1-1 0 0 0,37 0 0 0 0,-58-2-685 0 0,2 0-205 0 0,5 0-165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4.5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28 64 0 0,'6'-4'643'0'0,"0"1"-1"0"0,0 0 1 0 0,0 0 0 0 0,0 1-1 0 0,1 0 1 0 0,-1 0-1 0 0,1 0 1 0 0,-1 1 0 0 0,1 0-1 0 0,11-1 1 0 0,3 0-10 0 0,-13 1-410 0 0,0 1-1 0 0,0 0 1 0 0,0 1-1 0 0,14 2 1 0 0,15 1 552 0 0,-36-4-760 0 0,-1 0 1 0 0,1 0-1 0 0,-1 0 0 0 0,1 0 0 0 0,-1 0 1 0 0,1 0-1 0 0,-1 0 0 0 0,1 0 1 0 0,0 0-1 0 0,-1 0 0 0 0,1 0 0 0 0,-1 0 1 0 0,1 1-1 0 0,-1-1 0 0 0,1 0 0 0 0,-1 0 1 0 0,1 1-1 0 0,-1-1 0 0 0,1 0 0 0 0,-1 1 1 0 0,0-1-1 0 0,1 1 0 0 0,-1-1 0 0 0,1 0 1 0 0,-1 1-1 0 0,0-1 0 0 0,0 1 0 0 0,1-1 1 0 0,-1 1-1 0 0,0-1 0 0 0,1 2 0 0 0,-5 18 458 0 0,-19 14 175 0 0,6-23-404 0 0,-1-1 0 0 0,0-1 0 0 0,-32 13 0 0 0,31-15-93 0 0,17-6-119 0 0,-13 4-1054 0 0,35-4 874 0 0,0 1-1 0 0,-1 1 1 0 0,1 0-1 0 0,25 9 1 0 0,-37-10 124 0 0,-1 1 0 0 0,1 0 0 0 0,-1 1 0 0 0,1 0 0 0 0,-1 0 0 0 0,0 0 0 0 0,-1 1 1 0 0,1 0-1 0 0,-1 0 0 0 0,0 1 0 0 0,0 0 0 0 0,0 0 0 0 0,-1 0 0 0 0,5 8 1 0 0,-9-13 49 0 0,0 1 0 0 0,0-1 1 0 0,0 1-1 0 0,0 0 0 0 0,0-1 1 0 0,-1 1-1 0 0,1 0 1 0 0,0 0-1 0 0,-1 0 0 0 0,1 0 1 0 0,-1-1-1 0 0,0 1 0 0 0,0 0 1 0 0,1 0-1 0 0,-1 0 0 0 0,0 0 1 0 0,-1 0-1 0 0,1 0 1 0 0,0 0-1 0 0,-1 0 0 0 0,1-1 1 0 0,-1 1-1 0 0,1 0 0 0 0,-1 0 1 0 0,-1 2-1 0 0,0-1 42 0 0,0-1 0 0 0,-1 1-1 0 0,1-1 1 0 0,-1 0 0 0 0,0 1-1 0 0,0-1 1 0 0,1 0 0 0 0,-1-1-1 0 0,-1 1 1 0 0,1 0 0 0 0,0-1 0 0 0,-6 2-1 0 0,-3 1 170 0 0,0-1 1 0 0,0-1-1 0 0,0 0 0 0 0,0 0 0 0 0,-1-1 0 0 0,-22-2 0 0 0,26 0-77 0 0,0 0 0 0 0,0-1 0 0 0,0 0 0 0 0,0-1 0 0 0,1 0 0 0 0,0 0 0 0 0,-9-5 0 0 0,13 5-421 0 0,1 1 1 0 0,-1-1 0 0 0,1 1 0 0 0,-1-1 0 0 0,1 0-1 0 0,0 0 1 0 0,0-1 0 0 0,0 1 0 0 0,-4-7-1 0 0,6 8-438 0 0,0-2-2588 0 0,0 0-515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5.55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0 232 0 0,'0'0'2272'0'0,"-6"3"-1835"0"0,6-3-351 0 0,0 0 0 0 0,1 0 0 0 0,-1 0-1 0 0,0 0 1 0 0,0 0 0 0 0,0 0 0 0 0,0 0-1 0 0,0 0 1 0 0,0 0 0 0 0,0 0 0 0 0,0 0-1 0 0,0 0 1 0 0,0 1 0 0 0,0-1 0 0 0,1 0-1 0 0,-1 0 1 0 0,0 0 0 0 0,0 0 0 0 0,0 0-1 0 0,0 0 1 0 0,0 0 0 0 0,0 0 0 0 0,0 0-1 0 0,0 0 1 0 0,0 0 0 0 0,0 0 0 0 0,0 0-1 0 0,0 0 1 0 0,0 0 0 0 0,0 1 0 0 0,0-1 0 0 0,0 0-1 0 0,0 0 1 0 0,0 0 0 0 0,0 0 0 0 0,0 0-1 0 0,0 0 1 0 0,0 0 0 0 0,0 0 0 0 0,0 0-1 0 0,0 0 1 0 0,0 0 0 0 0,0 1 0 0 0,0-1-1 0 0,0 0 1 0 0,0 0 0 0 0,0 0 0 0 0,0 0-1 0 0,61 0 1750 0 0,75 11-1 0 0,-76-9-1893 0 0,-44-2-6414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6.0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126 3 284 0 0,'0'0'2150'0'0,"6"-2"-1402"0"0,-6 2-705 0 0,0 0 1 0 0,0 0-1 0 0,0 0 0 0 0,0 0 1 0 0,0 0-1 0 0,0 0 0 0 0,0 0 1 0 0,0 1-1 0 0,0-1 0 0 0,0 0 1 0 0,0 0-1 0 0,0 0 0 0 0,0 0 1 0 0,-1 0-1 0 0,1 0 0 0 0,0 0 1 0 0,0 0-1 0 0,0 1 0 0 0,0-1 1 0 0,0 0-1 0 0,0 0 0 0 0,0 0 1 0 0,0 0-1 0 0,0 0 0 0 0,0 0 1 0 0,0 0-1 0 0,0 1 0 0 0,1-1 1 0 0,-1 0-1 0 0,0 0 1 0 0,0 0-1 0 0,0 0 0 0 0,0 0 1 0 0,0 0-1 0 0,0 0 0 0 0,0 0 1 0 0,0 1-1 0 0,0-1 0 0 0,0 0 1 0 0,0 0-1 0 0,0 0 0 0 0,0 0 1 0 0,1 0-1 0 0,-1 0 0 0 0,0 0 1 0 0,0 0-1 0 0,0 0 0 0 0,0 0 1 0 0,0 0-1 0 0,0 0 0 0 0,0 0 1 0 0,0 0-1 0 0,1 0 0 0 0,-1 0 1 0 0,0 0-1 0 0,0 0 0 0 0,0 0 1 0 0,0 0-1 0 0,0 0 0 0 0,0 0 1 0 0,0 0-1 0 0,1 0 1 0 0,-1 0-1 0 0,0 0 0 0 0,0 0 1 0 0,0 0-1 0 0,0 0 0 0 0,0 0 1 0 0,-18 26 1157 0 0,-1-1 0 0 0,-1-1 0 0 0,-46 42 0 0 0,66-65-1108 0 0,-8 4 103 0 0,8-5-174 0 0,0 0 0 0 0,0 0 0 0 0,-1 0 1 0 0,1 0-1 0 0,0 0 0 0 0,0 0 0 0 0,0 0 0 0 0,0 0 0 0 0,0 0 0 0 0,-1 0 0 0 0,1 0 0 0 0,0 0 0 0 0,0 0 1 0 0,0 0-1 0 0,0 1 0 0 0,0-1 0 0 0,0 0 0 0 0,-1 0 0 0 0,1 0 0 0 0,0 0 0 0 0,0 0 0 0 0,0 0 0 0 0,0 0 1 0 0,0 0-1 0 0,0 1 0 0 0,0-1 0 0 0,0 0 0 0 0,0 0 0 0 0,0 0 0 0 0,-1 0 0 0 0,1 0 0 0 0,0 1 1 0 0,0-1-1 0 0,0 0 0 0 0,0 0 0 0 0,0 0 0 0 0,0 0 0 0 0,0 0 0 0 0,0 1 0 0 0,0-1 0 0 0,0 0 0 0 0,0 0 1 0 0,0 0-1 0 0,0 0 0 0 0,1 0 0 0 0,-1 1 0 0 0,0-1 0 0 0,0 0 0 0 0,0 0 0 0 0,0 0 0 0 0,0 0 0 0 0,0 0 1 0 0,0 0-1 0 0,0 1 0 0 0,0-1 0 0 0,0 0 0 0 0,1 0 0 0 0,-1 0 0 0 0,0 0 0 0 0,0 0 0 0 0,0 0 0 0 0,22 2 26 0 0,-1 0-1 0 0,1-2 0 0 0,23-3 1 0 0,15 1 9 0 0,47 4-489 0 0,-105-2 263 0 0,4 0 194 0 0,-2 1-1956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1.5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1 504 0 0,'0'0'3338'0'0,"6"0"-3026"0"0,108 2 1831 0 0,-73 1-1187 0 0,68-5-1 0 0,-82 3-188 0 0,-15-1-6417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6.4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1 164 0 0,'0'0'5574'0'0,"0"4"-5116"0"0,-3 33 1487 0 0,-8 48-1 0 0,1-21-532 0 0,-3 0-399 0 0,13-63-945 0 0,-6 10-686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7.2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110 0 4 0 0,'0'0'9163'0'0,"3"4"-8917"0"0,15 14 121 0 0,1 0 1 0 0,0-1-1 0 0,1-1 1 0 0,1-1-1 0 0,1-1 1 0 0,0-1-1 0 0,47 20 0 0 0,-25-16-72 0 0,-42-16-262 0 0,3 0 50 0 0,-5-2-51 0 0,1 1-1 0 0,-1 0 1 0 0,0 0-1 0 0,1 0 0 0 0,-1 0 1 0 0,0 0-1 0 0,1 0 1 0 0,-1 0-1 0 0,0 0 1 0 0,1 0-1 0 0,-1 0 1 0 0,0 0-1 0 0,1 0 0 0 0,-1 0 1 0 0,0 0-1 0 0,1 0 1 0 0,-1 0-1 0 0,0 0 1 0 0,1 1-1 0 0,-1-1 1 0 0,0 0-1 0 0,1 0 0 0 0,-1 0 1 0 0,0 0-1 0 0,0 1 1 0 0,1-1-1 0 0,-1 0 1 0 0,0 0-1 0 0,0 1 1 0 0,1-1-1 0 0,-1 0 0 0 0,0 0 1 0 0,0 1-1 0 0,0-1 1 0 0,0 0-1 0 0,1 1 1 0 0,-12 10 7 0 0,0-2 0 0 0,-1 0 0 0 0,0 0 0 0 0,0-1 0 0 0,-1 0 0 0 0,0-1 0 0 0,-20 8 0 0 0,-32 19 15 0 0,-104 68-1 0 0,148-86-57 0 0,20-15 13 0 0,-7 5 628 0 0,5-3-1615 0 0,26-15-8305 0 0,-13 7 6624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7.9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37 25 540 0 0,'30'-11'4117'0'0,"-22"8"-3796"0"0,-1 0 1 0 0,1 1-1 0 0,1 0 0 0 0,-1 1 1 0 0,0 0-1 0 0,0 0 0 0 0,0 1 1 0 0,1 0-1 0 0,-1 0 0 0 0,0 1 1 0 0,11 1-1 0 0,-16-1-258 0 0,1-1-1 0 0,-1 1 1 0 0,1 0 0 0 0,-1 0-1 0 0,1 0 1 0 0,-1 0 0 0 0,1 1-1 0 0,-1 0 1 0 0,0-1 0 0 0,0 1-1 0 0,0 0 1 0 0,0 0 0 0 0,0 1 0 0 0,0-1-1 0 0,-1 1 1 0 0,1-1 0 0 0,-1 1-1 0 0,1 0 1 0 0,-1 0 0 0 0,0 0-1 0 0,0 0 1 0 0,-1 0 0 0 0,1 0-1 0 0,0 1 1 0 0,-1-1 0 0 0,0 0 0 0 0,1 5-1 0 0,-2-3 26 0 0,1-1 0 0 0,-1 1 0 0 0,-1 0 0 0 0,1 0-1 0 0,-1-1 1 0 0,0 1 0 0 0,0 0 0 0 0,0-1 0 0 0,0 1 0 0 0,-1-1-1 0 0,0 1 1 0 0,0-1 0 0 0,0 0 0 0 0,-1 0 0 0 0,1 0 0 0 0,-1 0-1 0 0,0 0 1 0 0,0 0 0 0 0,0-1 0 0 0,0 1 0 0 0,-1-1 0 0 0,0 0-1 0 0,1 0 1 0 0,-1-1 0 0 0,0 1 0 0 0,-1-1 0 0 0,1 0-1 0 0,0 0 1 0 0,-8 3 0 0 0,2-1-34 0 0,1-1-1 0 0,0 0 1 0 0,-1-1-1 0 0,0 0 1 0 0,1 0 0 0 0,-1-1-1 0 0,0 0 1 0 0,0-1-1 0 0,0 0 1 0 0,0 0 0 0 0,0-1-1 0 0,1-1 1 0 0,-17-3-1 0 0,24 4-385 0 0,-11-10-2457 0 0,9 8-2717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8.4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259 16 132 0 0,'0'0'3605'0'0,"-4"-3"-3032"0"0,-1 1-1 0 0,0-1 1 0 0,1 1-1 0 0,-1 0 1 0 0,-9-2 0 0 0,10 5-501 0 0,-10 1 165 0 0,1 1-1 0 0,0 0 1 0 0,-1 1 0 0 0,1 0-1 0 0,1 1 1 0 0,-1 0 0 0 0,1 1-1 0 0,0 0 1 0 0,0 1 0 0 0,1 1-1 0 0,-14 11 1 0 0,20-15-152 0 0,1-1 1 0 0,0 1-1 0 0,-1 0 1 0 0,2 1-1 0 0,-1-1 1 0 0,0 1-1 0 0,1 0 1 0 0,0-1-1 0 0,0 1 0 0 0,0 1 1 0 0,1-1-1 0 0,0 0 1 0 0,0 1-1 0 0,0-1 1 0 0,0 1-1 0 0,1 0 1 0 0,-1 6-1 0 0,3-9-60 0 0,-1-1 1 0 0,1 0-1 0 0,-1 1 1 0 0,1-1-1 0 0,0 0 0 0 0,0 0 1 0 0,0 1-1 0 0,0-1 1 0 0,0 0-1 0 0,1 0 1 0 0,-1 0-1 0 0,1 0 0 0 0,-1 0 1 0 0,1-1-1 0 0,0 1 1 0 0,-1 0-1 0 0,1-1 0 0 0,0 1 1 0 0,0-1-1 0 0,0 0 1 0 0,4 2-1 0 0,44 19 297 0 0,-28-16-192 0 0,0-2 0 0 0,0 0 1 0 0,39 2-1 0 0,26 4 247 0 0,-85-10-406 0 0,-1 0 0 0 0,1 0 0 0 0,0 0 0 0 0,-1 0 0 0 0,1-1 0 0 0,-1 1 0 0 0,1 0 0 0 0,-1-1 0 0 0,1 1 0 0 0,-1-1 0 0 0,1 1 0 0 0,-1-1 0 0 0,3-1 0 0 0,3-7-8006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19.5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12 0 0,'0'0'6859'0'0,"7"0"-6339"0"0,21 1 454 0 0,29 1 933 0 0,86 13 1 0 0,-108-12-1527 0 0,-20-3-8454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0.1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117 1 480 0 0,'0'0'7551'0'0,"-2"23"-6568"0"0,-58 62 832 0 0,7-16-742 0 0,52-68-567 0 0,40 1-350 0 0,28-2-90 0 0,-38-2-36 0 0,50 2 0 0 0,15-2 12 0 0,-91 2-74 0 0,5-2-905 0 0,2 0-1464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0.5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91 1 96 0 0,'0'0'3799'0'0,"-2"5"-3218"0"0,-9 34 1116 0 0,-16 36 0 0 0,13-40-626 0 0,2 0-1 0 0,-8 39 1 0 0,16-57-378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1.2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4 108 0 0,'0'0'6354'0'0,"39"10"-4093"0"0,20-17-1168 0 0,-1 2 0 0 0,75 5-1 0 0,-117 0-1540 0 0,-8-1-6432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1.7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124 1 600 0 0,'0'0'5671'0'0,"-1"3"-5253"0"0,-9 18 198 0 0,-2-2 0 0 0,0 0 0 0 0,-1 0 0 0 0,-1-1 0 0 0,-19 20 0 0 0,5-9 194 0 0,27-28-107 0 0,5-1-635 0 0,68 2 200 0 0,127-12 1 0 0,-185 9-418 0 0,15-1-154 0 0,-19-6-3362 0 0,-10 7 2092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2.0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91 0 184 0 0,'0'0'5575'0'0,"-1"5"-5069"0"0,-30 96 2757 0 0,4-16-1342 0 0,8-21-642 0 0,19-63-1219 0 0,-8 14-1711 0 0,4-7-4710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2.0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70 1 540 0 0,'0'0'3134'0'0,"-5"2"-2759"0"0,-58 28 3004 0 0,62-30-1259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2.9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62 3 368 0 0,'0'0'5460'0'0,"5"0"-5045"0"0,-3-1-356 0 0,12 0 407 0 0,0 0 0 0 0,0 1-1 0 0,0 1 1 0 0,0 0 0 0 0,0 0-1 0 0,0 2 1 0 0,-1-1 0 0 0,19 7 0 0 0,-29-6-392 0 0,1-1 0 0 0,-1 1 0 0 0,0-1 0 0 0,0 1 0 0 0,-1 0 0 0 0,1 0 0 0 0,-1 0 0 0 0,1 0 0 0 0,-1 0 0 0 0,0 1 0 0 0,0-1 0 0 0,-1 1 0 0 0,1-1 0 0 0,-1 1 0 0 0,1 0 0 0 0,-1 0 0 0 0,0-1 0 0 0,0 1 0 0 0,-1 0 0 0 0,1 0 0 0 0,-1 0 0 0 0,0 0 0 0 0,0 0 0 0 0,-1 0 0 0 0,1 0 0 0 0,-2 4 0 0 0,2-3 37 0 0,-1 1 0 0 0,0-1 0 0 0,0 0 0 0 0,-1 0 1 0 0,0 0-1 0 0,0 0 0 0 0,0-1 0 0 0,0 1 0 0 0,-1-1 0 0 0,0 1 1 0 0,0-1-1 0 0,0 0 0 0 0,0 0 0 0 0,-1 0 0 0 0,1 0 0 0 0,-1 0 1 0 0,0-1-1 0 0,-7 5 0 0 0,1-3 25 0 0,1 0 1 0 0,-1-1-1 0 0,1 0 0 0 0,-1-1 0 0 0,0 0 1 0 0,0-1-1 0 0,-1 0 0 0 0,1 0 0 0 0,0-1 1 0 0,-1 0-1 0 0,1-1 0 0 0,-15-2 0 0 0,23 2-160 0 0,-2-1-412 0 0,-1-1-1 0 0,1 0 1 0 0,0 1 0 0 0,0-2-1 0 0,0 1 1 0 0,0 0 0 0 0,-7-6 0 0 0,2-15-7465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3.5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189 17 560 0 0,'0'0'188'0'0,"0"0"1"0"0,0 0-1 0 0,1-1 1 0 0,-1 1-1 0 0,0 0 1 0 0,0-1-1 0 0,1 1 1 0 0,-1 0-1 0 0,0-1 0 0 0,0 1 1 0 0,0 0-1 0 0,0-1 1 0 0,0 1-1 0 0,0 0 1 0 0,1-1-1 0 0,-1 1 0 0 0,0-1 1 0 0,0 1-1 0 0,0 0 1 0 0,0-1-1 0 0,0 1 1 0 0,-1 0-1 0 0,1-1 0 0 0,0 1 1 0 0,0-1-1 0 0,0 1 1 0 0,0 0-1 0 0,0-1 1 0 0,0 1-1 0 0,-1 0 1 0 0,1-1-1 0 0,0 1 0 0 0,0 0 1 0 0,0-1-1 0 0,-1 1 1 0 0,1 0-1 0 0,0 0 1 0 0,0-1-1 0 0,-1 1 0 0 0,-19-4 1716 0 0,-25 11-1624 0 0,37-3-212 0 0,-1 0 0 0 0,1 0 1 0 0,-1 1-1 0 0,1 1 0 0 0,1-1 0 0 0,-1 1 1 0 0,1 1-1 0 0,0-1 0 0 0,0 1 1 0 0,1 0-1 0 0,0 1 0 0 0,0-1 0 0 0,1 1 1 0 0,0 1-1 0 0,-6 13 0 0 0,10-20-51 0 0,0 0 0 0 0,0 0 0 0 0,0 0 0 0 0,1 0-1 0 0,-1 0 1 0 0,1 0 0 0 0,0 1 0 0 0,-1-1 0 0 0,1 0 0 0 0,0 0 0 0 0,0 1 0 0 0,1-1 0 0 0,-1 0-1 0 0,0 0 1 0 0,1 0 0 0 0,-1 0 0 0 0,1 0 0 0 0,0 1 0 0 0,-1-1 0 0 0,1 0 0 0 0,2 3 0 0 0,-1-2 4 0 0,1-1 0 0 0,0 1 0 0 0,-1 0 0 0 0,1-1 1 0 0,0 1-1 0 0,0-1 0 0 0,1 0 0 0 0,-1 0 0 0 0,0 0 1 0 0,1-1-1 0 0,5 3 0 0 0,9 1 40 0 0,-1 0 0 0 0,2-1 0 0 0,36 3 0 0 0,-47-6-50 0 0,10 0 39 0 0,1 0 0 0 0,28-3 0 0 0,-45 2-78 0 0,17-3-1138 0 0,-10 0-5622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4.6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45 0 40 0 0,'0'0'9025'0'0,"2"4"-8813"0"0,7 12-83 0 0,0-1-1 0 0,2-1 1 0 0,0 1 0 0 0,0-2-1 0 0,1 0 1 0 0,1 0 0 0 0,0-1 0 0 0,1 0-1 0 0,1-2 1 0 0,-1 1 0 0 0,1-2-1 0 0,1 0 1 0 0,0-1 0 0 0,0 0 0 0 0,1-1-1 0 0,0-1 1 0 0,20 4 0 0 0,-13-2 57 0 0,-24-8-177 0 0,0 1 1 0 0,1-1-1 0 0,-1 0 1 0 0,0 0-1 0 0,0 0 0 0 0,0 1 1 0 0,1-1-1 0 0,-1 0 1 0 0,0 0-1 0 0,0 1 1 0 0,0-1-1 0 0,0 0 1 0 0,0 0-1 0 0,1 1 1 0 0,-1-1-1 0 0,0 0 1 0 0,0 1-1 0 0,0-1 1 0 0,0 0-1 0 0,0 0 0 0 0,0 1 1 0 0,0-1-1 0 0,0 0 1 0 0,0 1-1 0 0,0-1 1 0 0,0 0-1 0 0,0 0 1 0 0,0 1-1 0 0,0-1 1 0 0,0 0-1 0 0,-1 1 1 0 0,1-1-1 0 0,0 0 1 0 0,0 0-1 0 0,0 1 0 0 0,0-1 1 0 0,-1 0-1 0 0,-32 24 500 0 0,19-16-607 0 0,-91 45 210 0 0,70-37-61 0 0,-55 34-1 0 0,90-49-471 0 0,-49 32 820 0 0,38-18-8689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25.4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259 175 232 0 0,'0'0'795'0'0,"-3"-26"4547"0"0,1 23-5180 0 0,1 0 0 0 0,-1 0 0 0 0,0 1 0 0 0,0-1 0 0 0,0 0 1 0 0,0 1-1 0 0,0 0 0 0 0,0-1 0 0 0,-1 1 0 0 0,1 0 0 0 0,-1 0 0 0 0,0 0 0 0 0,1 1 0 0 0,-1-1 0 0 0,0 1 0 0 0,0-1 0 0 0,0 1 0 0 0,0 0 0 0 0,0 0 0 0 0,0 0 0 0 0,-1 1 0 0 0,1-1 0 0 0,0 1 0 0 0,-6-1 0 0 0,-9 0 83 0 0,-1 1 0 0 0,-34 2 0 0 0,50-1-195 0 0,0-1-47 0 0,0 0 0 0 0,1 0 0 0 0,-1 1-1 0 0,0-1 1 0 0,1 1 0 0 0,-1 0 0 0 0,1 0 0 0 0,-1 0 0 0 0,1 0 0 0 0,-1 0 0 0 0,1 0-1 0 0,0 1 1 0 0,-1-1 0 0 0,1 1 0 0 0,0 0 0 0 0,0-1 0 0 0,0 1 0 0 0,0 0-1 0 0,1 0 1 0 0,-1 0 0 0 0,0 1 0 0 0,1-1 0 0 0,0 0 0 0 0,-1 1 0 0 0,1-1-1 0 0,0 1 1 0 0,0-1 0 0 0,0 1 0 0 0,1-1 0 0 0,-1 1 0 0 0,0 0 0 0 0,1-1 0 0 0,0 1-1 0 0,0 5 1 0 0,0 0-28 0 0,0 0 0 0 0,1 0-1 0 0,0 0 1 0 0,1-1-1 0 0,-1 1 1 0 0,2 0 0 0 0,-1 0-1 0 0,1-1 1 0 0,0 0 0 0 0,6 10-1 0 0,47 69-159 0 0,-35-56 39 0 0,0 1 0 0 0,-3 0-1 0 0,26 59 1 0 0,-43-88 168 0 0,0 1 0 0 0,0-1-1 0 0,0 0 1 0 0,0 0 0 0 0,-1 0 0 0 0,1 1-1 0 0,-1-1 1 0 0,0 0 0 0 0,1 1 0 0 0,-1-1-1 0 0,0 1 1 0 0,0-1 0 0 0,0 0 0 0 0,-1 1-1 0 0,1-1 1 0 0,-1 0 0 0 0,1 1-1 0 0,-1-1 1 0 0,0 0 0 0 0,0 0 0 0 0,0 0-1 0 0,0 1 1 0 0,0-1 0 0 0,0 0 0 0 0,-1 0-1 0 0,1-1 1 0 0,0 1 0 0 0,-1 0 0 0 0,0 0-1 0 0,1-1 1 0 0,-1 1 0 0 0,0-1-1 0 0,0 1 1 0 0,0-1 0 0 0,0 0 0 0 0,0 0-1 0 0,0 0 1 0 0,-1 0 0 0 0,1 0 0 0 0,0 0-1 0 0,0-1 1 0 0,-1 1 0 0 0,1-1 0 0 0,0 1-1 0 0,-1-1 1 0 0,-3 0 0 0 0,-5 1 196 0 0,1-1 1 0 0,-1 0 0 0 0,1 0-1 0 0,-1-1 1 0 0,1 0-1 0 0,-1-1 1 0 0,1 0 0 0 0,0-1-1 0 0,-17-6 1 0 0,24 8-148 0 0,0 0 1 0 0,0-1-1 0 0,1 1 1 0 0,-1-1-1 0 0,1 1 1 0 0,-1-1-1 0 0,1 0 1 0 0,-1 0-1 0 0,1 0 1 0 0,0-1-1 0 0,0 1 1 0 0,0 0-1 0 0,0-1 1 0 0,0 1-1 0 0,1-1 0 0 0,-1 0 1 0 0,1 1-1 0 0,0-1 1 0 0,-1 0-1 0 0,0-4 1 0 0,2 3-27 0 0,-1 0 1 0 0,1 0-1 0 0,0-1 0 0 0,1 1 1 0 0,-1 0-1 0 0,1 0 0 0 0,-1 0 1 0 0,1 0-1 0 0,0-1 1 0 0,1 1-1 0 0,-1 0 0 0 0,1 1 1 0 0,2-5-1 0 0,5-7-4 0 0,0 0-1 0 0,1 1 0 0 0,1 1 1 0 0,0 0-1 0 0,0 0 0 0 0,16-12 1 0 0,58-43 12 0 0,-60 50-65 0 0,0-1-1 0 0,-2-1 0 0 0,0-1 0 0 0,-1-2 0 0 0,36-46 0 0 0,-57 67-9 0 0,1 0 0 0 0,-1 0 0 0 0,0 0 0 0 0,0 0 0 0 0,0 0 0 0 0,0-1 0 0 0,0 1-1 0 0,-1 0 1 0 0,1-1 0 0 0,-1 1 0 0 0,0 0 0 0 0,1-1 0 0 0,-1 1 0 0 0,0 0 0 0 0,0-1 0 0 0,0 1-1 0 0,-1 0 1 0 0,1-1 0 0 0,-1 1 0 0 0,1 0 0 0 0,-1-1 0 0 0,-1-2 0 0 0,0 1-64 0 0,0 1 0 0 0,-1-1 0 0 0,1 1 1 0 0,-1-1-1 0 0,0 1 0 0 0,0 0 0 0 0,-1 0 0 0 0,1 1 1 0 0,0-1-1 0 0,-1 0 0 0 0,-5-2 0 0 0,-9-4-2170 0 0,-1 1 0 0 0,0 0-1 0 0,-39-9 1 0 0,58 17 2226 0 0,-16-4-2932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2.0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6 92 0 0,'0'0'4311'0'0,"-9"1"-3908"0"0,7 0 629 0 0,7-1 5374 0 0,295 0-4682 0 0,-245 4-1570 0 0,-53-4-147 0 0,-5 2-4140 0 0,-24-6 2794 0 0,13-1-2752 0 0,4 1 1521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2.44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 4 132 0 0,'-8'-4'1359'0'0,"3"5"5861"0"0,2 1-7038 0 0,0 0 101 0 0,1-1-1 0 0,0 0 1 0 0,0 1 0 0 0,0-1-1 0 0,0 1 1 0 0,0 0-1 0 0,0-1 1 0 0,0 1 0 0 0,1 0-1 0 0,-1 0 1 0 0,-1 3-1 0 0,2-3 177 0 0,11-2-1078 0 0,33-2 1669 0 0,-31 4-3748 0 0,-5 1-3388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2.9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1 168 0 0,'0'0'11187'0'0,"34"1"-10403"0"0,49 3 178 0 0,-81-3 1680 0 0,-5 0-2594 0 0,0 1 1 0 0,-1 0 0 0 0,1-1-1 0 0,-1 0 1 0 0,1 1-1 0 0,-1-1 1 0 0,1-1 0 0 0,-1 1-1 0 0,-5 0 1 0 0,-19 2-79 0 0,2-1-3250 0 0,24-1 2365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3.75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65 76 0 0,'0'0'5202'0'0,"38"-24"-1723"0"0,-22 17-2889 0 0,-3 0-282 0 0,1 1 0 0 0,0 1 0 0 0,27-7 0 0 0,-39 11-267 0 0,0 0 0 0 0,0 1 0 0 0,1-1 0 0 0,-1 1 0 0 0,0 0 0 0 0,0 0 0 0 0,1 0 0 0 0,-1 0 0 0 0,0 0 0 0 0,0 0 0 0 0,1 0 0 0 0,-1 1 0 0 0,0-1 0 0 0,0 1 0 0 0,0 0 0 0 0,0 0 0 0 0,0 0 0 0 0,0 0 0 0 0,0 0 0 0 0,0 0 0 0 0,0 0 0 0 0,0 0 0 0 0,0 1 0 0 0,-1-1 0 0 0,1 1 0 0 0,0-1 0 0 0,-1 1 0 0 0,0 0 0 0 0,1 0 0 0 0,-1 0 0 0 0,0 0 0 0 0,2 3 0 0 0,-2-2 29 0 0,-1-1 0 0 0,1 1 0 0 0,0-1 0 0 0,-1 1 1 0 0,0-1-1 0 0,0 1 0 0 0,0-1 0 0 0,0 1 0 0 0,0-1 0 0 0,0 1 0 0 0,-1-1 1 0 0,1 1-1 0 0,-1-1 0 0 0,1 1 0 0 0,-1-1 0 0 0,0 0 0 0 0,0 1 0 0 0,0-1 1 0 0,0 0-1 0 0,-1 0 0 0 0,1 0 0 0 0,-1 1 0 0 0,1-2 0 0 0,-1 1 1 0 0,0 0-1 0 0,0 0 0 0 0,1 0 0 0 0,-1-1 0 0 0,-4 3 0 0 0,-5 4 184 0 0,-1-1 0 0 0,-1 0 0 0 0,1-1 0 0 0,-15 6 0 0 0,10-5 43 0 0,15-7-283 0 0,-4 1 28 0 0,4 0-263 0 0,5-1-1158 0 0,11 2 1222 0 0,0 0 0 0 0,0 1-1 0 0,0 0 1 0 0,-1 1 0 0 0,20 9-1 0 0,-28-11 121 0 0,1 0-1 0 0,-1 1 0 0 0,0 0 1 0 0,0 0-1 0 0,0 1 0 0 0,0-1 1 0 0,-1 1-1 0 0,1 0 0 0 0,-1 1 0 0 0,0-1 1 0 0,0 1-1 0 0,-1-1 0 0 0,1 1 1 0 0,-1 0-1 0 0,0 0 0 0 0,3 8 0 0 0,-5-12 76 0 0,-1 0 0 0 0,1 0-1 0 0,-1 1 1 0 0,1-1-1 0 0,-1 0 1 0 0,0 1-1 0 0,0-1 1 0 0,1 0-1 0 0,-1 1 1 0 0,0-1-1 0 0,0 0 1 0 0,0 1 0 0 0,-1-1-1 0 0,1 0 1 0 0,0 1-1 0 0,0-1 1 0 0,-1 0-1 0 0,1 0 1 0 0,-1 1-1 0 0,1-1 1 0 0,-1 0-1 0 0,1 0 1 0 0,-1 0 0 0 0,0 1-1 0 0,0-1 1 0 0,-1 1-1 0 0,0 0 42 0 0,0-1 0 0 0,-1 1 0 0 0,1-1-1 0 0,-1 0 1 0 0,1 0 0 0 0,-1 0 0 0 0,1 0-1 0 0,-1 0 1 0 0,0 0 0 0 0,1-1 0 0 0,-1 1 0 0 0,-3-1-1 0 0,-7 1 241 0 0,0-1-1 0 0,-1-1 0 0 0,1 0 1 0 0,-14-3-1 0 0,10-1 37 0 0,0 0 0 0 0,1-1-1 0 0,0-1 1 0 0,-26-15 0 0 0,29 15-530 0 0,12 7-226 0 0,-3-8-471 0 0,4 6-2406 0 0,20-8-7102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4.4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47 612 0 0,'0'0'4111'0'0,"42"-3"-1011"0"0,138-8 386 0 0,-103 4-2538 0 0,-29 2-14 0 0,-16 2-1251 0 0,-10 1-2768 0 0,-43-6-794 0 0,15 5 2910 0 0,-8-1-1812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4.8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66 2 336 0 0,'0'0'3707'0'0,"-16"-2"345"0"0,-33 41 1508 0 0,103-32-5886 0 0,-45-5-249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2.5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10 436 0 0,'0'0'2066'0'0,"18"-10"-570"0"0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5.3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6 268 0 0,'0'0'1974'0'0,"28"0"6789"0"0,-19-1-8627 0 0,16-3 467 0 0,-25 4-508 0 0,-1 0 1 0 0,1 0-1 0 0,0 0 0 0 0,0 0 0 0 0,0 0 1 0 0,0 0-1 0 0,0 0 0 0 0,0 0 0 0 0,0 0 1 0 0,0 0-1 0 0,0 0 0 0 0,0 0 0 0 0,0 0 1 0 0,1 0-1 0 0,-1-1 286 0 0,0 1-286 0 0,-40 2 1590 0 0,16 0-4679 0 0,8-2-4238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6.0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40 720 0 0,'23'-16'6050'0'0,"-12"11"-5634"0"0,-1 1-1 0 0,1 1 1 0 0,0 0-1 0 0,0 0 1 0 0,1 1 0 0 0,-1 1-1 0 0,0 0 1 0 0,1 0-1 0 0,-1 1 1 0 0,17 2 0 0 0,-26-2-374 0 0,0 1-1 0 0,-1-1 1 0 0,1 0 0 0 0,-1 1 0 0 0,1 0 0 0 0,-1-1 0 0 0,0 1-1 0 0,1 0 1 0 0,-1 0 0 0 0,0 0 0 0 0,1 0 0 0 0,-1 0 0 0 0,0 0-1 0 0,0 0 1 0 0,0 0 0 0 0,0 0 0 0 0,0 1 0 0 0,0-1-1 0 0,0 0 1 0 0,0 1 0 0 0,-1-1 0 0 0,1 0 0 0 0,0 1 0 0 0,-1-1-1 0 0,1 1 1 0 0,-1 0 0 0 0,0-1 0 0 0,1 1 0 0 0,-1-1 0 0 0,0 1-1 0 0,0-1 1 0 0,0 1 0 0 0,0 0 0 0 0,0-1 0 0 0,-1 1 0 0 0,1-1-1 0 0,0 1 1 0 0,-1-1 0 0 0,1 1 0 0 0,-1-1 0 0 0,1 1 0 0 0,-1-1-1 0 0,0 1 1 0 0,0-1 0 0 0,-1 3 0 0 0,-1 2 102 0 0,-1 0-1 0 0,0-1 1 0 0,0 1 0 0 0,0-1 0 0 0,-1 0-1 0 0,1 0 1 0 0,-1 0 0 0 0,0 0 0 0 0,-9 5-1 0 0,0-2 30 0 0,-2 2 95 0 0,0-1-1 0 0,-28 11 1 0 0,43-20-224 0 0,-13 3-1687 0 0,23-3 1564 0 0,1 1 0 0 0,0 0-1 0 0,-1 0 1 0 0,1 1 0 0 0,-1 0 0 0 0,0 0 0 0 0,1 1-1 0 0,-1 1 1 0 0,0-1 0 0 0,-1 2 0 0 0,1-1 0 0 0,-1 1 0 0 0,0 0-1 0 0,0 1 1 0 0,0 0 0 0 0,11 10 0 0 0,-14-10 103 0 0,0 0 0 0 0,0 0 0 0 0,-1 1 0 0 0,1-1 0 0 0,-1 1 0 0 0,-1 0 0 0 0,5 11 0 0 0,-7-16 33 0 0,-1 0-1 0 0,1 0 0 0 0,-1 0 0 0 0,1 0 0 0 0,-1-1 1 0 0,0 1-1 0 0,0 0 0 0 0,0 0 0 0 0,0 0 0 0 0,0 0 0 0 0,-1 0 1 0 0,1 0-1 0 0,-1-1 0 0 0,1 1 0 0 0,-1 0 0 0 0,1 0 1 0 0,-1 0-1 0 0,0-1 0 0 0,0 1 0 0 0,0-1 0 0 0,0 1 0 0 0,0 0 1 0 0,0-1-1 0 0,-1 0 0 0 0,1 1 0 0 0,0-1 0 0 0,-1 0 1 0 0,1 1-1 0 0,-1-1 0 0 0,1 0 0 0 0,-1 0 0 0 0,1 0 0 0 0,-1-1 1 0 0,0 1-1 0 0,0 0 0 0 0,1-1 0 0 0,-4 2 0 0 0,-1 0 188 0 0,0 0-1 0 0,-1 0 1 0 0,1-1 0 0 0,0 0-1 0 0,-1 0 1 0 0,1 0-1 0 0,-1-1 1 0 0,1 0-1 0 0,-1 0 1 0 0,0-1-1 0 0,1 0 1 0 0,0 0-1 0 0,-1 0 1 0 0,-11-5-1 0 0,2-1 18 0 0,0 0 0 0 0,1-2 0 0 0,0 0 0 0 0,-15-12 0 0 0,19 5-3335 0 0,8 7-7254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7.0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239 1 8 0 0,'-1'1'8935'0'0,"-15"13"-8714"0"0,-30 32 1420 0 0,-2-3 0 0 0,-74 53 0 0 0,121-96-1627 0 0,1 0 0 0 0,0 0-1 0 0,0 0 1 0 0,-1 1-1 0 0,1-1 1 0 0,0 0 0 0 0,0 0-1 0 0,0 0 1 0 0,-1 0-1 0 0,1 0 1 0 0,0 0 0 0 0,0 1-1 0 0,-1-1 1 0 0,1 0-1 0 0,0 0 1 0 0,0 0 0 0 0,0 1-1 0 0,0-1 1 0 0,-1 0-1 0 0,1 0 1 0 0,0 0 0 0 0,0 1-1 0 0,0-1 1 0 0,0 0-1 0 0,0 0 1 0 0,0 1 0 0 0,0-1-1 0 0,0 0 1 0 0,0 0 0 0 0,0 1-1 0 0,0-1 1 0 0,0 0-1 0 0,0 0 1 0 0,0 1 0 0 0,0-1-1 0 0,0 0 1 0 0,0 0-1 0 0,0 1 1 0 0,0-1 0 0 0,0 0-1 0 0,0 0 1 0 0,0 1-1 0 0,0-1 1 0 0,0 0 0 0 0,1 0-1 0 0,-1 1 1 0 0,0-1-1 0 0,0 0 1 0 0,0 0 0 0 0,0 0-1 0 0,1 1 1 0 0,-1-1 0 0 0,0 0-1 0 0,0 0 1 0 0,0 0-1 0 0,1 0 1 0 0,-1 0 0 0 0,0 1-1 0 0,0-1 1 0 0,1 0-1 0 0,-1 0 1 0 0,0 0 0 0 0,0 0-1 0 0,1 0 1 0 0,-1 0-1 0 0,1 0 1 0 0,32 5 185 0 0,42-5-189 0 0,-34-3-164 0 0,0 2 0 0 0,-1 1 1 0 0,70 11-1 0 0,-109-11-74 0 0,8 1 73 0 0,-6-1-2569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7.3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130 0 392 0 0,'0'0'5669'0'0,"-1"7"-5040"0"0,-15 40 1421 0 0,-1-1-1 0 0,-40 77 1 0 0,25-56-432 0 0,31-65-1509 0 0,-1 2 9 0 0,-2 2 319 0 0,8-12-5687 0 0,4-5 4312 0 0,2 1-2693 0 0,-1 3 649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7.9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443 0 24 0 0,'0'0'9739'0'0,"-5"3"-9263"0"0,-86 38 1574 0 0,-1-4 1 0 0,-114 29-1 0 0,201-65-2007 0 0,-38 18 522 0 0,51-17-582 0 0,1 0 0 0 0,-1 0 0 0 0,1-1 0 0 0,-1 0 0 0 0,16-1 0 0 0,14 2-6 0 0,10 4 4 0 0,14 2-16 0 0,0 2 0 0 0,71 21 1 0 0,-94-24-281 0 0,-38-7 142 0 0,12 3-1161 0 0,-7-2-7609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8.5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38 492 0 0,'0'0'2724'0'0,"25"-18"1835"0"0,-20 15-4312 0 0,0 1 0 0 0,1 0 0 0 0,-1 0 0 0 0,1 0 0 0 0,-1 0 1 0 0,1 1-1 0 0,0 0 0 0 0,0 0 0 0 0,0 0 0 0 0,11 1 0 0 0,11-3 329 0 0,-24 3-503 0 0,0 0 0 0 0,0 0 0 0 0,0 1 0 0 0,0-1 0 0 0,0 1 0 0 0,-1-1 0 0 0,1 1 0 0 0,0 0 0 0 0,0 1 0 0 0,-1-1 0 0 0,1 1 0 0 0,-1-1 0 0 0,1 1 0 0 0,-1 0 0 0 0,0 1 0 0 0,0-1 0 0 0,0 0 0 0 0,0 1 0 0 0,0 0 0 0 0,0-1 0 0 0,-1 1 0 0 0,1 0 0 0 0,-1 1 0 0 0,0-1 1 0 0,0 0-1 0 0,0 1 0 0 0,0-1 0 0 0,-1 1 0 0 0,1-1 0 0 0,-1 1 0 0 0,0 0 0 0 0,0 0 0 0 0,0-1 0 0 0,-1 1 0 0 0,1 0 0 0 0,-1 0 0 0 0,0 0 0 0 0,0 0 0 0 0,0 0 0 0 0,-1 0 0 0 0,1 0 0 0 0,-1-1 0 0 0,0 1 0 0 0,0 0 0 0 0,0 0 0 0 0,-1-1 0 0 0,1 1 0 0 0,-1-1 0 0 0,-3 5 0 0 0,1-2 37 0 0,-1 0 0 0 0,0 0 0 0 0,0-1 0 0 0,0 0 0 0 0,-1 0-1 0 0,1 0 1 0 0,-1-1 0 0 0,0 0 0 0 0,0 0 0 0 0,-1-1 0 0 0,1 1 0 0 0,-1-1 0 0 0,0-1 0 0 0,0 1 0 0 0,0-1 0 0 0,0 0-1 0 0,0-1 1 0 0,0 0 0 0 0,-9 1 0 0 0,14-2-223 0 0,-1 0 0 0 0,1 0 0 0 0,-1 0-1 0 0,1 0 1 0 0,-1 0 0 0 0,1-1 0 0 0,-1 1 0 0 0,1-1-1 0 0,-1 0 1 0 0,1 1 0 0 0,0-1 0 0 0,-1 0-1 0 0,1-1 1 0 0,0 1 0 0 0,0 0 0 0 0,-4-3 0 0 0,4 2-672 0 0,1 1 0 0 0,-1-1 0 0 0,1 1 0 0 0,0-1 0 0 0,-1 0 0 0 0,1 1 0 0 0,0-1 0 0 0,0 0 0 0 0,0 0 0 0 0,0 0 0 0 0,-1-3 1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38.9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233 26 600 0 0,'0'0'2749'0'0,"-4"-13"926"0"0,0 11-3450 0 0,1 0 0 0 0,-1 1 0 0 0,0-1 0 0 0,1 1 0 0 0,-1 0 0 0 0,0 0 0 0 0,0 0 0 0 0,0 0 0 0 0,0 1 0 0 0,0-1 0 0 0,0 1 0 0 0,0 0 0 0 0,0 1 0 0 0,0-1 0 0 0,0 1 0 0 0,0-1 0 0 0,0 1 0 0 0,0 0 0 0 0,-6 3 0 0 0,-6 2 127 0 0,2 1 0 0 0,-1 0 0 0 0,-22 15 0 0 0,33-20-272 0 0,-1 0 0 0 0,1 1 1 0 0,0-1-1 0 0,0 1 0 0 0,1 0 0 0 0,-1 0 1 0 0,1 0-1 0 0,-1 1 0 0 0,1-1 0 0 0,0 1 1 0 0,0 0-1 0 0,1 0 0 0 0,-1 0 1 0 0,1 0-1 0 0,0 0 0 0 0,0 0 0 0 0,0 1 1 0 0,0-1-1 0 0,1 1 0 0 0,-2 8 0 0 0,4-12-67 0 0,-1 1-1 0 0,0-1 1 0 0,1 1-1 0 0,-1 0 1 0 0,1-1-1 0 0,-1 1 1 0 0,1-1-1 0 0,0 0 0 0 0,0 1 1 0 0,0-1-1 0 0,-1 0 1 0 0,1 1-1 0 0,0-1 1 0 0,1 0-1 0 0,-1 0 1 0 0,0 0-1 0 0,0 0 1 0 0,0 0-1 0 0,1 0 1 0 0,-1 0-1 0 0,1 0 0 0 0,-1-1 1 0 0,0 1-1 0 0,1 0 1 0 0,-1-1-1 0 0,1 1 1 0 0,2-1-1 0 0,44 9 71 0 0,-44-8-71 0 0,61 6 92 0 0,68 5-908 0 0,-131-12 450 0 0,12 1-1623 0 0,-6-5-4451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0.8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27 684 0 0,'0'0'3309'0'0,"37"6"-97"0"0,278-21 2025 0 0,-284 14-4834 0 0,-29 2-335 0 0,-27-19-10837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1.3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1 608 0 0,'0'0'11591'0'0,"2"3"-11549"0"0,0-1-28 0 0,0-1 0 0 0,0 1 0 0 0,0-1-1 0 0,0 1 1 0 0,0-1 0 0 0,0 0 0 0 0,0 1 0 0 0,0-1 0 0 0,1-1 0 0 0,-1 1-1 0 0,0 0 1 0 0,1 0 0 0 0,-1-1 0 0 0,1 1 0 0 0,-1-1 0 0 0,1 0-1 0 0,-1 0 1 0 0,0 0 0 0 0,1 0 0 0 0,-1 0 0 0 0,1-1 0 0 0,-1 1-1 0 0,1-1 1 0 0,2 0 0 0 0,-3 0 324 0 0,4 4-691 0 0,-46 4-1208 0 0,12-2-4969 0 0,26-5 4009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1.9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25 92 0 0,'0'0'10532'0'0,"4"-2"-10300"0"0,47-17 1799 0 0,-35 15 446 0 0,-32 11-1778 0 0,-42 8-131 0 0,56-14-624 0 0,36-11-14311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4:23.1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208 1 460 0 0,'0'0'4176'0'0,"-4"3"-3940"0"0,-46 39 969 0 0,-71 78 1 0 0,90-91-548 0 0,30-28 735 0 0,24-12-1246 0 0,-6 4-110 0 0,1 0 0 0 0,0 1 0 0 0,0 1 1 0 0,0 1-1 0 0,1 1 0 0 0,30-3 0 0 0,-9 5 39 0 0,-1 1-1 0 0,41 7 1 0 0,11 6-280 0 0,-89-13 127 0 0,17-2-876 0 0,-15 1-4157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2.3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0 756 0 0,'0'0'8894'0'0,"43"0"-6912"0"0,81 0-92 0 0,-123 0-1765 0 0,10 2 19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2.8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115 3 772 0 0,'0'0'2638'0'0,"8"-3"-1453"0"0,-7 6 2942 0 0,-9 18-3446 0 0,-1-1 1 0 0,-1 0-1 0 0,0 0 0 0 0,-2-1 0 0 0,-1-1 1 0 0,0 0-1 0 0,-24 25 0 0 0,26-25 179 0 0,11-18-852 0 0,0 0 0 0 0,0 0-1 0 0,-1 0 1 0 0,1 0 0 0 0,0 1 0 0 0,0-1-1 0 0,0 0 1 0 0,0 0 0 0 0,0 0-1 0 0,0 0 1 0 0,0 1 0 0 0,0-1 0 0 0,0 0-1 0 0,1 0 1 0 0,-1 0 0 0 0,0 1 0 0 0,0-1-1 0 0,0 0 1 0 0,0 0 0 0 0,0 0-1 0 0,0 0 1 0 0,0 0 0 0 0,0 1 0 0 0,0-1-1 0 0,0 0 1 0 0,1 0 0 0 0,-1 0 0 0 0,0 0-1 0 0,0 0 1 0 0,0 1 0 0 0,0-1-1 0 0,0 0 1 0 0,1 0 0 0 0,-1 0 0 0 0,0 0-1 0 0,0 0 1 0 0,0 0 0 0 0,0 0-1 0 0,1 0 1 0 0,-1 0 0 0 0,0 0 0 0 0,0 0-1 0 0,0 0 1 0 0,1 0 0 0 0,-1 0-1 0 0,36-8-62 0 0,-1-2 125 0 0,36 0-24 0 0,-10 1-83 0 0,80-1 1 0 0,-140 10-27 0 0,18 1-304 0 0,-16-1-2987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3.1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54 1 796 0 0,'-3'27'9188'0'0,"-17"50"-6860"0"0,10-37-766 0 0,1-8 120 0 0,3-9-3499 0 0,0-1-6427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3.9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60 212 0 0,'0'0'5205'0'0,"5"-1"-4619"0"0,136-16 3383 0 0,-11 1-2004 0 0,-114 15-1379 0 0,-16 1-679 0 0,1 0-1 0 0,0 0 0 0 0,-1 0 0 0 0,1 0 0 0 0,0 1 1 0 0,-1-1-1 0 0,1 0 0 0 0,0 0 0 0 0,-1-1 0 0 0,1 1 0 0 0,0 0 1 0 0,-1 0-1 0 0,1 0 0 0 0,0 0 0 0 0,-1 0 0 0 0,1-1 1 0 0,0 1-1 0 0,-1 0 0 0 0,1-1 0 0 0,-1 1 0 0 0,1 0 0 0 0,0-1 1 0 0,-1 1-1 0 0,1-1 0 0 0,-1 1 0 0 0,1-1 0 0 0,-1 1 1 0 0,0-1-1 0 0,1 1 0 0 0,-1-1 0 0 0,1 1 0 0 0,-1-1 1 0 0,0 0-1 0 0,0 1 0 0 0,1-1 0 0 0,-1 1 0 0 0,0-1 0 0 0,0 0 1 0 0,0-1-1 0 0,0 0-1562 0 0,-2 1-1037 0 0,-13-6 207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4.4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59 4 840 0 0,'-42'-3'6763'0'0,"26"14"-4407"0"0,25-5-1459 0 0,45-1-1027 0 0,-30-4 464 0 0,-23-1-312 0 0,15 2-31 0 0,-59 7-7254 0 0,32-6 5117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4.9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52 0 476 0 0,'0'0'9901'0'0,"-5"2"-9646"0"0,-33 13 803 0 0,30-9-199 0 0,32-8-818 0 0,-24 2-607 0 0,15-3 1796 0 0,-10 2-3518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5.3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1 948 0 0,'0'0'3309'0'0,"30"6"2294"0"0,-24-4-5193 0 0,0-1 0 0 0,0 1 0 0 0,0-1 0 0 0,0 0 0 0 0,0-1 0 0 0,7 0 0 0 0,-6 1-43 0 0,94 6 1727 0 0,-100-7-1938 0 0,18-1-501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5.8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114 1 820 0 0,'0'0'7628'0'0,"-8"41"-5510"0"0,2-24-1683 0 0,-1-1-1 0 0,-1 0 0 0 0,0-1 1 0 0,-1 0-1 0 0,-1 0 1 0 0,0-1-1 0 0,-19 20 0 0 0,11 7 1143 0 0,298-69-1373 0 0,-234 25-1907 0 0,-44 3 1225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6.1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106 1 672 0 0,'0'0'7683'0'0,"-1"5"-7132"0"0,-11 38 2085 0 0,-28 66 0 0 0,11-33-742 0 0,22-63-2431 0 0,-10-14-12514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3T15:25:47.2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6 380 0 0,'0'0'8822'0'0,"52"-5"-4822"0"0,-29 6-3607 0 0,-13-1-362 0 0,0 0 1 0 0,-1 1-1 0 0,1 0 1 0 0,-1 1-1 0 0,1 0 1 0 0,11 4 0 0 0,-19-5-11 0 0,0 0 1 0 0,1 0 0 0 0,-1 1 0 0 0,0-1-1 0 0,0 1 1 0 0,0-1 0 0 0,-1 1 0 0 0,1-1 0 0 0,0 1-1 0 0,-1 0 1 0 0,1 0 0 0 0,-1 0 0 0 0,1 0 0 0 0,-1 0-1 0 0,0 0 1 0 0,0 0 0 0 0,0 0 0 0 0,0 1-1 0 0,0-1 1 0 0,0 0 0 0 0,-1 1 0 0 0,1-1 0 0 0,-1 0-1 0 0,0 1 1 0 0,1-1 0 0 0,-1 1 0 0 0,0-1 0 0 0,-1 1-1 0 0,1-1 1 0 0,0 0 0 0 0,-2 5 0 0 0,1-2 53 0 0,0 1 0 0 0,-1-1 0 0 0,0 0 1 0 0,0 0-1 0 0,-1 0 0 0 0,1 0 0 0 0,-1 0 0 0 0,0 0 1 0 0,0 0-1 0 0,-1-1 0 0 0,0 0 0 0 0,1 0 0 0 0,-1 0 1 0 0,0 0-1 0 0,-1 0 0 0 0,1-1 0 0 0,-7 4 1 0 0,4-3 8 0 0,-1 1 0 0 0,1-2 1 0 0,-1 1-1 0 0,0-1 0 0 0,-1 0 1 0 0,1 0-1 0 0,0-1 0 0 0,-1-1 1 0 0,1 1-1 0 0,-16 0 0 0 0,22-2-82 0 0,-4-3-243 0 0,0 0 0 0 0,0 0 0 0 0,0-1 0 0 0,1 1 0 0 0,-7-7-1 0 0,11 9 23 0 0,0-1 0 0 0,0 0 0 0 0,0 0-1 0 0,1 1 1 0 0,-1-1 0 0 0,1 0-1 0 0,-1 0 1 0 0,1 0 0 0 0,-1 0 0 0 0,1 0-1 0 0,0 0 1 0 0,0 0 0 0 0,0 0 0 0 0,1-3-1 0 0,6-18-6711 0 0,-4 17 4046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99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5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58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50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62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7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15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4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51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0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1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BF7F0-9622-455D-A28E-42C496DEEE89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D6091-1DCD-4877-BEC2-D1C70A462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1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3.xml"/><Relationship Id="rId21" Type="http://schemas.openxmlformats.org/officeDocument/2006/relationships/customXml" Target="../ink/ink5.xml"/><Relationship Id="rId63" Type="http://schemas.openxmlformats.org/officeDocument/2006/relationships/customXml" Target="../ink/ink26.xml"/><Relationship Id="rId159" Type="http://schemas.openxmlformats.org/officeDocument/2006/relationships/customXml" Target="../ink/ink74.xml"/><Relationship Id="rId170" Type="http://schemas.openxmlformats.org/officeDocument/2006/relationships/image" Target="../media/image90.png"/><Relationship Id="rId226" Type="http://schemas.openxmlformats.org/officeDocument/2006/relationships/customXml" Target="../ink/ink108.xml"/><Relationship Id="rId268" Type="http://schemas.openxmlformats.org/officeDocument/2006/relationships/customXml" Target="../ink/ink129.xml"/><Relationship Id="rId32" Type="http://schemas.openxmlformats.org/officeDocument/2006/relationships/image" Target="../media/image21.png"/><Relationship Id="rId74" Type="http://schemas.openxmlformats.org/officeDocument/2006/relationships/image" Target="../media/image42.png"/><Relationship Id="rId128" Type="http://schemas.openxmlformats.org/officeDocument/2006/relationships/image" Target="../media/image69.png"/><Relationship Id="rId5" Type="http://schemas.openxmlformats.org/officeDocument/2006/relationships/image" Target="../media/image4.png"/><Relationship Id="rId95" Type="http://schemas.openxmlformats.org/officeDocument/2006/relationships/customXml" Target="../ink/ink42.xml"/><Relationship Id="rId160" Type="http://schemas.openxmlformats.org/officeDocument/2006/relationships/image" Target="../media/image85.png"/><Relationship Id="rId181" Type="http://schemas.openxmlformats.org/officeDocument/2006/relationships/customXml" Target="../ink/ink85.xml"/><Relationship Id="rId216" Type="http://schemas.openxmlformats.org/officeDocument/2006/relationships/image" Target="../media/image113.png"/><Relationship Id="rId237" Type="http://schemas.openxmlformats.org/officeDocument/2006/relationships/image" Target="../media/image123.png"/><Relationship Id="rId258" Type="http://schemas.openxmlformats.org/officeDocument/2006/relationships/customXml" Target="../ink/ink124.xml"/><Relationship Id="rId22" Type="http://schemas.openxmlformats.org/officeDocument/2006/relationships/image" Target="../media/image16.png"/><Relationship Id="rId43" Type="http://schemas.openxmlformats.org/officeDocument/2006/relationships/customXml" Target="../ink/ink16.xml"/><Relationship Id="rId64" Type="http://schemas.openxmlformats.org/officeDocument/2006/relationships/image" Target="../media/image37.png"/><Relationship Id="rId118" Type="http://schemas.openxmlformats.org/officeDocument/2006/relationships/image" Target="../media/image64.png"/><Relationship Id="rId139" Type="http://schemas.openxmlformats.org/officeDocument/2006/relationships/customXml" Target="../ink/ink64.xml"/><Relationship Id="rId85" Type="http://schemas.openxmlformats.org/officeDocument/2006/relationships/customXml" Target="../ink/ink37.xml"/><Relationship Id="rId150" Type="http://schemas.openxmlformats.org/officeDocument/2006/relationships/image" Target="../media/image80.png"/><Relationship Id="rId171" Type="http://schemas.openxmlformats.org/officeDocument/2006/relationships/customXml" Target="../ink/ink80.xml"/><Relationship Id="rId192" Type="http://schemas.openxmlformats.org/officeDocument/2006/relationships/image" Target="../media/image101.png"/><Relationship Id="rId206" Type="http://schemas.openxmlformats.org/officeDocument/2006/relationships/image" Target="../media/image108.png"/><Relationship Id="rId227" Type="http://schemas.openxmlformats.org/officeDocument/2006/relationships/image" Target="../media/image118.png"/><Relationship Id="rId248" Type="http://schemas.openxmlformats.org/officeDocument/2006/relationships/customXml" Target="../ink/ink119.xml"/><Relationship Id="rId269" Type="http://schemas.openxmlformats.org/officeDocument/2006/relationships/image" Target="../media/image139.png"/><Relationship Id="rId12" Type="http://schemas.openxmlformats.org/officeDocument/2006/relationships/image" Target="../media/image11.png"/><Relationship Id="rId33" Type="http://schemas.openxmlformats.org/officeDocument/2006/relationships/customXml" Target="../ink/ink11.xml"/><Relationship Id="rId108" Type="http://schemas.openxmlformats.org/officeDocument/2006/relationships/image" Target="../media/image59.png"/><Relationship Id="rId129" Type="http://schemas.openxmlformats.org/officeDocument/2006/relationships/customXml" Target="../ink/ink59.xml"/><Relationship Id="rId54" Type="http://schemas.openxmlformats.org/officeDocument/2006/relationships/image" Target="../media/image32.png"/><Relationship Id="rId75" Type="http://schemas.openxmlformats.org/officeDocument/2006/relationships/customXml" Target="../ink/ink32.xml"/><Relationship Id="rId96" Type="http://schemas.openxmlformats.org/officeDocument/2006/relationships/image" Target="../media/image53.png"/><Relationship Id="rId140" Type="http://schemas.openxmlformats.org/officeDocument/2006/relationships/image" Target="../media/image75.png"/><Relationship Id="rId161" Type="http://schemas.openxmlformats.org/officeDocument/2006/relationships/customXml" Target="../ink/ink75.xml"/><Relationship Id="rId182" Type="http://schemas.openxmlformats.org/officeDocument/2006/relationships/image" Target="../media/image96.png"/><Relationship Id="rId217" Type="http://schemas.openxmlformats.org/officeDocument/2006/relationships/customXml" Target="../ink/ink103.xml"/><Relationship Id="rId6" Type="http://schemas.openxmlformats.org/officeDocument/2006/relationships/image" Target="../media/image5.png"/><Relationship Id="rId238" Type="http://schemas.openxmlformats.org/officeDocument/2006/relationships/customXml" Target="../ink/ink114.xml"/><Relationship Id="rId259" Type="http://schemas.openxmlformats.org/officeDocument/2006/relationships/image" Target="../media/image134.png"/><Relationship Id="rId23" Type="http://schemas.openxmlformats.org/officeDocument/2006/relationships/customXml" Target="../ink/ink6.xml"/><Relationship Id="rId119" Type="http://schemas.openxmlformats.org/officeDocument/2006/relationships/customXml" Target="../ink/ink54.xml"/><Relationship Id="rId270" Type="http://schemas.openxmlformats.org/officeDocument/2006/relationships/customXml" Target="../ink/ink130.xml"/><Relationship Id="rId44" Type="http://schemas.openxmlformats.org/officeDocument/2006/relationships/image" Target="../media/image27.png"/><Relationship Id="rId65" Type="http://schemas.openxmlformats.org/officeDocument/2006/relationships/customXml" Target="../ink/ink27.xml"/><Relationship Id="rId86" Type="http://schemas.openxmlformats.org/officeDocument/2006/relationships/image" Target="../media/image48.png"/><Relationship Id="rId130" Type="http://schemas.openxmlformats.org/officeDocument/2006/relationships/image" Target="../media/image70.png"/><Relationship Id="rId151" Type="http://schemas.openxmlformats.org/officeDocument/2006/relationships/customXml" Target="../ink/ink70.xml"/><Relationship Id="rId172" Type="http://schemas.openxmlformats.org/officeDocument/2006/relationships/image" Target="../media/image91.png"/><Relationship Id="rId193" Type="http://schemas.openxmlformats.org/officeDocument/2006/relationships/customXml" Target="../ink/ink91.xml"/><Relationship Id="rId207" Type="http://schemas.openxmlformats.org/officeDocument/2006/relationships/customXml" Target="../ink/ink98.xml"/><Relationship Id="rId228" Type="http://schemas.openxmlformats.org/officeDocument/2006/relationships/customXml" Target="../ink/ink109.xml"/><Relationship Id="rId249" Type="http://schemas.openxmlformats.org/officeDocument/2006/relationships/image" Target="../media/image129.png"/><Relationship Id="rId13" Type="http://schemas.openxmlformats.org/officeDocument/2006/relationships/customXml" Target="../ink/ink1.xml"/><Relationship Id="rId109" Type="http://schemas.openxmlformats.org/officeDocument/2006/relationships/customXml" Target="../ink/ink49.xml"/><Relationship Id="rId260" Type="http://schemas.openxmlformats.org/officeDocument/2006/relationships/customXml" Target="../ink/ink125.xml"/><Relationship Id="rId34" Type="http://schemas.openxmlformats.org/officeDocument/2006/relationships/image" Target="../media/image22.png"/><Relationship Id="rId55" Type="http://schemas.openxmlformats.org/officeDocument/2006/relationships/customXml" Target="../ink/ink22.xml"/><Relationship Id="rId76" Type="http://schemas.openxmlformats.org/officeDocument/2006/relationships/image" Target="../media/image43.png"/><Relationship Id="rId97" Type="http://schemas.openxmlformats.org/officeDocument/2006/relationships/customXml" Target="../ink/ink43.xml"/><Relationship Id="rId120" Type="http://schemas.openxmlformats.org/officeDocument/2006/relationships/image" Target="../media/image65.png"/><Relationship Id="rId141" Type="http://schemas.openxmlformats.org/officeDocument/2006/relationships/customXml" Target="../ink/ink65.xml"/><Relationship Id="rId7" Type="http://schemas.openxmlformats.org/officeDocument/2006/relationships/image" Target="../media/image6.png"/><Relationship Id="rId162" Type="http://schemas.openxmlformats.org/officeDocument/2006/relationships/image" Target="../media/image86.png"/><Relationship Id="rId183" Type="http://schemas.openxmlformats.org/officeDocument/2006/relationships/customXml" Target="../ink/ink86.xml"/><Relationship Id="rId218" Type="http://schemas.openxmlformats.org/officeDocument/2006/relationships/image" Target="../media/image114.png"/><Relationship Id="rId239" Type="http://schemas.openxmlformats.org/officeDocument/2006/relationships/image" Target="../media/image124.png"/><Relationship Id="rId250" Type="http://schemas.openxmlformats.org/officeDocument/2006/relationships/customXml" Target="../ink/ink120.xml"/><Relationship Id="rId271" Type="http://schemas.openxmlformats.org/officeDocument/2006/relationships/image" Target="../media/image140.png"/><Relationship Id="rId24" Type="http://schemas.openxmlformats.org/officeDocument/2006/relationships/image" Target="../media/image17.png"/><Relationship Id="rId45" Type="http://schemas.openxmlformats.org/officeDocument/2006/relationships/customXml" Target="../ink/ink17.xml"/><Relationship Id="rId66" Type="http://schemas.openxmlformats.org/officeDocument/2006/relationships/image" Target="../media/image38.png"/><Relationship Id="rId87" Type="http://schemas.openxmlformats.org/officeDocument/2006/relationships/customXml" Target="../ink/ink38.xml"/><Relationship Id="rId110" Type="http://schemas.openxmlformats.org/officeDocument/2006/relationships/image" Target="../media/image60.png"/><Relationship Id="rId131" Type="http://schemas.openxmlformats.org/officeDocument/2006/relationships/customXml" Target="../ink/ink60.xml"/><Relationship Id="rId152" Type="http://schemas.openxmlformats.org/officeDocument/2006/relationships/image" Target="../media/image81.png"/><Relationship Id="rId173" Type="http://schemas.openxmlformats.org/officeDocument/2006/relationships/customXml" Target="../ink/ink81.xml"/><Relationship Id="rId194" Type="http://schemas.openxmlformats.org/officeDocument/2006/relationships/image" Target="../media/image102.png"/><Relationship Id="rId208" Type="http://schemas.openxmlformats.org/officeDocument/2006/relationships/image" Target="../media/image109.png"/><Relationship Id="rId229" Type="http://schemas.openxmlformats.org/officeDocument/2006/relationships/image" Target="../media/image119.png"/><Relationship Id="rId240" Type="http://schemas.openxmlformats.org/officeDocument/2006/relationships/customXml" Target="../ink/ink115.xml"/><Relationship Id="rId261" Type="http://schemas.openxmlformats.org/officeDocument/2006/relationships/image" Target="../media/image135.png"/><Relationship Id="rId14" Type="http://schemas.openxmlformats.org/officeDocument/2006/relationships/image" Target="../media/image12.png"/><Relationship Id="rId35" Type="http://schemas.openxmlformats.org/officeDocument/2006/relationships/customXml" Target="../ink/ink12.xml"/><Relationship Id="rId56" Type="http://schemas.openxmlformats.org/officeDocument/2006/relationships/image" Target="../media/image33.png"/><Relationship Id="rId77" Type="http://schemas.openxmlformats.org/officeDocument/2006/relationships/customXml" Target="../ink/ink33.xml"/><Relationship Id="rId100" Type="http://schemas.openxmlformats.org/officeDocument/2006/relationships/image" Target="../media/image55.png"/><Relationship Id="rId8" Type="http://schemas.openxmlformats.org/officeDocument/2006/relationships/image" Target="../media/image7.png"/><Relationship Id="rId98" Type="http://schemas.openxmlformats.org/officeDocument/2006/relationships/image" Target="../media/image54.png"/><Relationship Id="rId121" Type="http://schemas.openxmlformats.org/officeDocument/2006/relationships/customXml" Target="../ink/ink55.xml"/><Relationship Id="rId142" Type="http://schemas.openxmlformats.org/officeDocument/2006/relationships/image" Target="../media/image76.png"/><Relationship Id="rId163" Type="http://schemas.openxmlformats.org/officeDocument/2006/relationships/customXml" Target="../ink/ink76.xml"/><Relationship Id="rId184" Type="http://schemas.openxmlformats.org/officeDocument/2006/relationships/image" Target="../media/image97.png"/><Relationship Id="rId219" Type="http://schemas.openxmlformats.org/officeDocument/2006/relationships/customXml" Target="../ink/ink104.xml"/><Relationship Id="rId230" Type="http://schemas.openxmlformats.org/officeDocument/2006/relationships/customXml" Target="../ink/ink110.xml"/><Relationship Id="rId251" Type="http://schemas.openxmlformats.org/officeDocument/2006/relationships/image" Target="../media/image130.png"/><Relationship Id="rId25" Type="http://schemas.openxmlformats.org/officeDocument/2006/relationships/customXml" Target="../ink/ink7.xml"/><Relationship Id="rId46" Type="http://schemas.openxmlformats.org/officeDocument/2006/relationships/image" Target="../media/image28.png"/><Relationship Id="rId67" Type="http://schemas.openxmlformats.org/officeDocument/2006/relationships/customXml" Target="../ink/ink28.xml"/><Relationship Id="rId272" Type="http://schemas.openxmlformats.org/officeDocument/2006/relationships/customXml" Target="../ink/ink131.xml"/><Relationship Id="rId88" Type="http://schemas.openxmlformats.org/officeDocument/2006/relationships/image" Target="../media/image49.png"/><Relationship Id="rId111" Type="http://schemas.openxmlformats.org/officeDocument/2006/relationships/customXml" Target="../ink/ink50.xml"/><Relationship Id="rId132" Type="http://schemas.openxmlformats.org/officeDocument/2006/relationships/image" Target="../media/image71.png"/><Relationship Id="rId153" Type="http://schemas.openxmlformats.org/officeDocument/2006/relationships/customXml" Target="../ink/ink71.xml"/><Relationship Id="rId174" Type="http://schemas.openxmlformats.org/officeDocument/2006/relationships/image" Target="../media/image92.png"/><Relationship Id="rId195" Type="http://schemas.openxmlformats.org/officeDocument/2006/relationships/customXml" Target="../ink/ink92.xml"/><Relationship Id="rId209" Type="http://schemas.openxmlformats.org/officeDocument/2006/relationships/customXml" Target="../ink/ink99.xml"/><Relationship Id="rId220" Type="http://schemas.openxmlformats.org/officeDocument/2006/relationships/customXml" Target="../ink/ink105.xml"/><Relationship Id="rId241" Type="http://schemas.openxmlformats.org/officeDocument/2006/relationships/image" Target="../media/image125.png"/><Relationship Id="rId15" Type="http://schemas.openxmlformats.org/officeDocument/2006/relationships/customXml" Target="../ink/ink2.xml"/><Relationship Id="rId36" Type="http://schemas.openxmlformats.org/officeDocument/2006/relationships/image" Target="../media/image23.png"/><Relationship Id="rId57" Type="http://schemas.openxmlformats.org/officeDocument/2006/relationships/customXml" Target="../ink/ink23.xml"/><Relationship Id="rId262" Type="http://schemas.openxmlformats.org/officeDocument/2006/relationships/customXml" Target="../ink/ink126.xml"/><Relationship Id="rId78" Type="http://schemas.openxmlformats.org/officeDocument/2006/relationships/image" Target="../media/image44.png"/><Relationship Id="rId99" Type="http://schemas.openxmlformats.org/officeDocument/2006/relationships/customXml" Target="../ink/ink44.xml"/><Relationship Id="rId101" Type="http://schemas.openxmlformats.org/officeDocument/2006/relationships/customXml" Target="../ink/ink45.xml"/><Relationship Id="rId122" Type="http://schemas.openxmlformats.org/officeDocument/2006/relationships/image" Target="../media/image66.png"/><Relationship Id="rId143" Type="http://schemas.openxmlformats.org/officeDocument/2006/relationships/customXml" Target="../ink/ink66.xml"/><Relationship Id="rId164" Type="http://schemas.openxmlformats.org/officeDocument/2006/relationships/image" Target="../media/image87.png"/><Relationship Id="rId185" Type="http://schemas.openxmlformats.org/officeDocument/2006/relationships/customXml" Target="../ink/ink87.xml"/><Relationship Id="rId9" Type="http://schemas.openxmlformats.org/officeDocument/2006/relationships/image" Target="../media/image8.png"/><Relationship Id="rId210" Type="http://schemas.openxmlformats.org/officeDocument/2006/relationships/image" Target="../media/image110.png"/><Relationship Id="rId26" Type="http://schemas.openxmlformats.org/officeDocument/2006/relationships/image" Target="../media/image18.png"/><Relationship Id="rId231" Type="http://schemas.openxmlformats.org/officeDocument/2006/relationships/image" Target="../media/image120.png"/><Relationship Id="rId252" Type="http://schemas.openxmlformats.org/officeDocument/2006/relationships/customXml" Target="../ink/ink121.xml"/><Relationship Id="rId273" Type="http://schemas.openxmlformats.org/officeDocument/2006/relationships/image" Target="../media/image141.png"/><Relationship Id="rId47" Type="http://schemas.openxmlformats.org/officeDocument/2006/relationships/customXml" Target="../ink/ink18.xml"/><Relationship Id="rId68" Type="http://schemas.openxmlformats.org/officeDocument/2006/relationships/image" Target="../media/image39.png"/><Relationship Id="rId89" Type="http://schemas.openxmlformats.org/officeDocument/2006/relationships/customXml" Target="../ink/ink39.xml"/><Relationship Id="rId112" Type="http://schemas.openxmlformats.org/officeDocument/2006/relationships/image" Target="../media/image61.png"/><Relationship Id="rId133" Type="http://schemas.openxmlformats.org/officeDocument/2006/relationships/customXml" Target="../ink/ink61.xml"/><Relationship Id="rId154" Type="http://schemas.openxmlformats.org/officeDocument/2006/relationships/image" Target="../media/image82.png"/><Relationship Id="rId175" Type="http://schemas.openxmlformats.org/officeDocument/2006/relationships/customXml" Target="../ink/ink82.xml"/><Relationship Id="rId196" Type="http://schemas.openxmlformats.org/officeDocument/2006/relationships/image" Target="../media/image103.png"/><Relationship Id="rId200" Type="http://schemas.openxmlformats.org/officeDocument/2006/relationships/image" Target="../media/image105.png"/><Relationship Id="rId16" Type="http://schemas.openxmlformats.org/officeDocument/2006/relationships/image" Target="../media/image13.png"/><Relationship Id="rId221" Type="http://schemas.openxmlformats.org/officeDocument/2006/relationships/image" Target="../media/image115.png"/><Relationship Id="rId242" Type="http://schemas.openxmlformats.org/officeDocument/2006/relationships/customXml" Target="../ink/ink116.xml"/><Relationship Id="rId263" Type="http://schemas.openxmlformats.org/officeDocument/2006/relationships/image" Target="../media/image136.png"/><Relationship Id="rId37" Type="http://schemas.openxmlformats.org/officeDocument/2006/relationships/customXml" Target="../ink/ink13.xml"/><Relationship Id="rId58" Type="http://schemas.openxmlformats.org/officeDocument/2006/relationships/image" Target="../media/image34.png"/><Relationship Id="rId79" Type="http://schemas.openxmlformats.org/officeDocument/2006/relationships/customXml" Target="../ink/ink34.xml"/><Relationship Id="rId102" Type="http://schemas.openxmlformats.org/officeDocument/2006/relationships/image" Target="../media/image56.png"/><Relationship Id="rId123" Type="http://schemas.openxmlformats.org/officeDocument/2006/relationships/customXml" Target="../ink/ink56.xml"/><Relationship Id="rId144" Type="http://schemas.openxmlformats.org/officeDocument/2006/relationships/image" Target="../media/image77.png"/><Relationship Id="rId90" Type="http://schemas.openxmlformats.org/officeDocument/2006/relationships/image" Target="../media/image50.png"/><Relationship Id="rId165" Type="http://schemas.openxmlformats.org/officeDocument/2006/relationships/customXml" Target="../ink/ink77.xml"/><Relationship Id="rId186" Type="http://schemas.openxmlformats.org/officeDocument/2006/relationships/image" Target="../media/image98.png"/><Relationship Id="rId211" Type="http://schemas.openxmlformats.org/officeDocument/2006/relationships/customXml" Target="../ink/ink100.xml"/><Relationship Id="rId232" Type="http://schemas.openxmlformats.org/officeDocument/2006/relationships/customXml" Target="../ink/ink111.xml"/><Relationship Id="rId253" Type="http://schemas.openxmlformats.org/officeDocument/2006/relationships/image" Target="../media/image131.png"/><Relationship Id="rId274" Type="http://schemas.openxmlformats.org/officeDocument/2006/relationships/customXml" Target="../ink/ink132.xml"/><Relationship Id="rId27" Type="http://schemas.openxmlformats.org/officeDocument/2006/relationships/customXml" Target="../ink/ink8.xml"/><Relationship Id="rId48" Type="http://schemas.openxmlformats.org/officeDocument/2006/relationships/image" Target="../media/image29.png"/><Relationship Id="rId69" Type="http://schemas.openxmlformats.org/officeDocument/2006/relationships/customXml" Target="../ink/ink29.xml"/><Relationship Id="rId113" Type="http://schemas.openxmlformats.org/officeDocument/2006/relationships/customXml" Target="../ink/ink51.xml"/><Relationship Id="rId134" Type="http://schemas.openxmlformats.org/officeDocument/2006/relationships/image" Target="../media/image72.png"/><Relationship Id="rId80" Type="http://schemas.openxmlformats.org/officeDocument/2006/relationships/image" Target="../media/image45.png"/><Relationship Id="rId155" Type="http://schemas.openxmlformats.org/officeDocument/2006/relationships/customXml" Target="../ink/ink72.xml"/><Relationship Id="rId176" Type="http://schemas.openxmlformats.org/officeDocument/2006/relationships/image" Target="../media/image93.png"/><Relationship Id="rId197" Type="http://schemas.openxmlformats.org/officeDocument/2006/relationships/customXml" Target="../ink/ink93.xml"/><Relationship Id="rId201" Type="http://schemas.openxmlformats.org/officeDocument/2006/relationships/customXml" Target="../ink/ink95.xml"/><Relationship Id="rId222" Type="http://schemas.openxmlformats.org/officeDocument/2006/relationships/customXml" Target="../ink/ink106.xml"/><Relationship Id="rId243" Type="http://schemas.openxmlformats.org/officeDocument/2006/relationships/image" Target="../media/image126.png"/><Relationship Id="rId264" Type="http://schemas.openxmlformats.org/officeDocument/2006/relationships/customXml" Target="../ink/ink127.xml"/><Relationship Id="rId17" Type="http://schemas.openxmlformats.org/officeDocument/2006/relationships/customXml" Target="../ink/ink3.xml"/><Relationship Id="rId38" Type="http://schemas.openxmlformats.org/officeDocument/2006/relationships/image" Target="../media/image24.png"/><Relationship Id="rId59" Type="http://schemas.openxmlformats.org/officeDocument/2006/relationships/customXml" Target="../ink/ink24.xml"/><Relationship Id="rId103" Type="http://schemas.openxmlformats.org/officeDocument/2006/relationships/customXml" Target="../ink/ink46.xml"/><Relationship Id="rId124" Type="http://schemas.openxmlformats.org/officeDocument/2006/relationships/image" Target="../media/image67.png"/><Relationship Id="rId70" Type="http://schemas.openxmlformats.org/officeDocument/2006/relationships/image" Target="../media/image40.png"/><Relationship Id="rId91" Type="http://schemas.openxmlformats.org/officeDocument/2006/relationships/customXml" Target="../ink/ink40.xml"/><Relationship Id="rId145" Type="http://schemas.openxmlformats.org/officeDocument/2006/relationships/customXml" Target="../ink/ink67.xml"/><Relationship Id="rId166" Type="http://schemas.openxmlformats.org/officeDocument/2006/relationships/image" Target="../media/image88.png"/><Relationship Id="rId187" Type="http://schemas.openxmlformats.org/officeDocument/2006/relationships/customXml" Target="../ink/ink88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111.png"/><Relationship Id="rId233" Type="http://schemas.openxmlformats.org/officeDocument/2006/relationships/image" Target="../media/image121.png"/><Relationship Id="rId254" Type="http://schemas.openxmlformats.org/officeDocument/2006/relationships/customXml" Target="../ink/ink122.xml"/><Relationship Id="rId28" Type="http://schemas.openxmlformats.org/officeDocument/2006/relationships/image" Target="../media/image19.png"/><Relationship Id="rId49" Type="http://schemas.openxmlformats.org/officeDocument/2006/relationships/customXml" Target="../ink/ink19.xml"/><Relationship Id="rId114" Type="http://schemas.openxmlformats.org/officeDocument/2006/relationships/image" Target="../media/image62.png"/><Relationship Id="rId275" Type="http://schemas.openxmlformats.org/officeDocument/2006/relationships/image" Target="../media/image142.png"/><Relationship Id="rId60" Type="http://schemas.openxmlformats.org/officeDocument/2006/relationships/image" Target="../media/image35.png"/><Relationship Id="rId81" Type="http://schemas.openxmlformats.org/officeDocument/2006/relationships/customXml" Target="../ink/ink35.xml"/><Relationship Id="rId135" Type="http://schemas.openxmlformats.org/officeDocument/2006/relationships/customXml" Target="../ink/ink62.xml"/><Relationship Id="rId156" Type="http://schemas.openxmlformats.org/officeDocument/2006/relationships/image" Target="../media/image83.png"/><Relationship Id="rId177" Type="http://schemas.openxmlformats.org/officeDocument/2006/relationships/customXml" Target="../ink/ink83.xml"/><Relationship Id="rId198" Type="http://schemas.openxmlformats.org/officeDocument/2006/relationships/image" Target="../media/image104.png"/><Relationship Id="rId202" Type="http://schemas.openxmlformats.org/officeDocument/2006/relationships/image" Target="../media/image106.png"/><Relationship Id="rId223" Type="http://schemas.openxmlformats.org/officeDocument/2006/relationships/image" Target="../media/image116.png"/><Relationship Id="rId244" Type="http://schemas.openxmlformats.org/officeDocument/2006/relationships/customXml" Target="../ink/ink117.xml"/><Relationship Id="rId18" Type="http://schemas.openxmlformats.org/officeDocument/2006/relationships/image" Target="../media/image14.png"/><Relationship Id="rId39" Type="http://schemas.openxmlformats.org/officeDocument/2006/relationships/customXml" Target="../ink/ink14.xml"/><Relationship Id="rId265" Type="http://schemas.openxmlformats.org/officeDocument/2006/relationships/image" Target="../media/image137.png"/><Relationship Id="rId50" Type="http://schemas.openxmlformats.org/officeDocument/2006/relationships/image" Target="../media/image30.png"/><Relationship Id="rId104" Type="http://schemas.openxmlformats.org/officeDocument/2006/relationships/image" Target="../media/image57.png"/><Relationship Id="rId125" Type="http://schemas.openxmlformats.org/officeDocument/2006/relationships/customXml" Target="../ink/ink57.xml"/><Relationship Id="rId146" Type="http://schemas.openxmlformats.org/officeDocument/2006/relationships/image" Target="../media/image78.png"/><Relationship Id="rId167" Type="http://schemas.openxmlformats.org/officeDocument/2006/relationships/customXml" Target="../ink/ink78.xml"/><Relationship Id="rId188" Type="http://schemas.openxmlformats.org/officeDocument/2006/relationships/image" Target="../media/image99.png"/><Relationship Id="rId71" Type="http://schemas.openxmlformats.org/officeDocument/2006/relationships/customXml" Target="../ink/ink30.xml"/><Relationship Id="rId92" Type="http://schemas.openxmlformats.org/officeDocument/2006/relationships/image" Target="../media/image51.png"/><Relationship Id="rId213" Type="http://schemas.openxmlformats.org/officeDocument/2006/relationships/customXml" Target="../ink/ink101.xml"/><Relationship Id="rId234" Type="http://schemas.openxmlformats.org/officeDocument/2006/relationships/customXml" Target="../ink/ink112.xml"/><Relationship Id="rId2" Type="http://schemas.openxmlformats.org/officeDocument/2006/relationships/image" Target="../media/image1.png"/><Relationship Id="rId29" Type="http://schemas.openxmlformats.org/officeDocument/2006/relationships/customXml" Target="../ink/ink9.xml"/><Relationship Id="rId255" Type="http://schemas.openxmlformats.org/officeDocument/2006/relationships/image" Target="../media/image132.png"/><Relationship Id="rId40" Type="http://schemas.openxmlformats.org/officeDocument/2006/relationships/image" Target="../media/image25.png"/><Relationship Id="rId115" Type="http://schemas.openxmlformats.org/officeDocument/2006/relationships/customXml" Target="../ink/ink52.xml"/><Relationship Id="rId136" Type="http://schemas.openxmlformats.org/officeDocument/2006/relationships/image" Target="../media/image73.png"/><Relationship Id="rId157" Type="http://schemas.openxmlformats.org/officeDocument/2006/relationships/customXml" Target="../ink/ink73.xml"/><Relationship Id="rId178" Type="http://schemas.openxmlformats.org/officeDocument/2006/relationships/image" Target="../media/image94.png"/><Relationship Id="rId61" Type="http://schemas.openxmlformats.org/officeDocument/2006/relationships/customXml" Target="../ink/ink25.xml"/><Relationship Id="rId82" Type="http://schemas.openxmlformats.org/officeDocument/2006/relationships/image" Target="../media/image46.png"/><Relationship Id="rId199" Type="http://schemas.openxmlformats.org/officeDocument/2006/relationships/customXml" Target="../ink/ink94.xml"/><Relationship Id="rId203" Type="http://schemas.openxmlformats.org/officeDocument/2006/relationships/customXml" Target="../ink/ink96.xml"/><Relationship Id="rId19" Type="http://schemas.openxmlformats.org/officeDocument/2006/relationships/customXml" Target="../ink/ink4.xml"/><Relationship Id="rId224" Type="http://schemas.openxmlformats.org/officeDocument/2006/relationships/customXml" Target="../ink/ink107.xml"/><Relationship Id="rId245" Type="http://schemas.openxmlformats.org/officeDocument/2006/relationships/image" Target="../media/image127.png"/><Relationship Id="rId266" Type="http://schemas.openxmlformats.org/officeDocument/2006/relationships/customXml" Target="../ink/ink128.xml"/><Relationship Id="rId30" Type="http://schemas.openxmlformats.org/officeDocument/2006/relationships/image" Target="../media/image20.png"/><Relationship Id="rId105" Type="http://schemas.openxmlformats.org/officeDocument/2006/relationships/customXml" Target="../ink/ink47.xml"/><Relationship Id="rId126" Type="http://schemas.openxmlformats.org/officeDocument/2006/relationships/image" Target="../media/image68.png"/><Relationship Id="rId147" Type="http://schemas.openxmlformats.org/officeDocument/2006/relationships/customXml" Target="../ink/ink68.xml"/><Relationship Id="rId168" Type="http://schemas.openxmlformats.org/officeDocument/2006/relationships/image" Target="../media/image89.png"/><Relationship Id="rId51" Type="http://schemas.openxmlformats.org/officeDocument/2006/relationships/customXml" Target="../ink/ink20.xml"/><Relationship Id="rId72" Type="http://schemas.openxmlformats.org/officeDocument/2006/relationships/image" Target="../media/image41.png"/><Relationship Id="rId93" Type="http://schemas.openxmlformats.org/officeDocument/2006/relationships/customXml" Target="../ink/ink41.xml"/><Relationship Id="rId189" Type="http://schemas.openxmlformats.org/officeDocument/2006/relationships/customXml" Target="../ink/ink89.xml"/><Relationship Id="rId3" Type="http://schemas.openxmlformats.org/officeDocument/2006/relationships/image" Target="../media/image2.png"/><Relationship Id="rId214" Type="http://schemas.openxmlformats.org/officeDocument/2006/relationships/image" Target="../media/image112.png"/><Relationship Id="rId235" Type="http://schemas.openxmlformats.org/officeDocument/2006/relationships/image" Target="../media/image122.png"/><Relationship Id="rId256" Type="http://schemas.openxmlformats.org/officeDocument/2006/relationships/customXml" Target="../ink/ink123.xml"/><Relationship Id="rId116" Type="http://schemas.openxmlformats.org/officeDocument/2006/relationships/image" Target="../media/image63.png"/><Relationship Id="rId137" Type="http://schemas.openxmlformats.org/officeDocument/2006/relationships/customXml" Target="../ink/ink63.xml"/><Relationship Id="rId158" Type="http://schemas.openxmlformats.org/officeDocument/2006/relationships/image" Target="../media/image84.png"/><Relationship Id="rId20" Type="http://schemas.openxmlformats.org/officeDocument/2006/relationships/image" Target="../media/image15.png"/><Relationship Id="rId41" Type="http://schemas.openxmlformats.org/officeDocument/2006/relationships/customXml" Target="../ink/ink15.xml"/><Relationship Id="rId62" Type="http://schemas.openxmlformats.org/officeDocument/2006/relationships/image" Target="../media/image36.png"/><Relationship Id="rId83" Type="http://schemas.openxmlformats.org/officeDocument/2006/relationships/customXml" Target="../ink/ink36.xml"/><Relationship Id="rId179" Type="http://schemas.openxmlformats.org/officeDocument/2006/relationships/customXml" Target="../ink/ink84.xml"/><Relationship Id="rId190" Type="http://schemas.openxmlformats.org/officeDocument/2006/relationships/image" Target="../media/image100.png"/><Relationship Id="rId204" Type="http://schemas.openxmlformats.org/officeDocument/2006/relationships/image" Target="../media/image107.png"/><Relationship Id="rId225" Type="http://schemas.openxmlformats.org/officeDocument/2006/relationships/image" Target="../media/image117.png"/><Relationship Id="rId246" Type="http://schemas.openxmlformats.org/officeDocument/2006/relationships/customXml" Target="../ink/ink118.xml"/><Relationship Id="rId267" Type="http://schemas.openxmlformats.org/officeDocument/2006/relationships/image" Target="../media/image138.png"/><Relationship Id="rId106" Type="http://schemas.openxmlformats.org/officeDocument/2006/relationships/image" Target="../media/image58.png"/><Relationship Id="rId127" Type="http://schemas.openxmlformats.org/officeDocument/2006/relationships/customXml" Target="../ink/ink58.xml"/><Relationship Id="rId10" Type="http://schemas.openxmlformats.org/officeDocument/2006/relationships/image" Target="../media/image9.png"/><Relationship Id="rId31" Type="http://schemas.openxmlformats.org/officeDocument/2006/relationships/customXml" Target="../ink/ink10.xml"/><Relationship Id="rId52" Type="http://schemas.openxmlformats.org/officeDocument/2006/relationships/image" Target="../media/image31.png"/><Relationship Id="rId73" Type="http://schemas.openxmlformats.org/officeDocument/2006/relationships/customXml" Target="../ink/ink31.xml"/><Relationship Id="rId94" Type="http://schemas.openxmlformats.org/officeDocument/2006/relationships/image" Target="../media/image52.png"/><Relationship Id="rId148" Type="http://schemas.openxmlformats.org/officeDocument/2006/relationships/image" Target="../media/image79.png"/><Relationship Id="rId169" Type="http://schemas.openxmlformats.org/officeDocument/2006/relationships/customXml" Target="../ink/ink79.xml"/><Relationship Id="rId4" Type="http://schemas.openxmlformats.org/officeDocument/2006/relationships/image" Target="../media/image3.png"/><Relationship Id="rId180" Type="http://schemas.openxmlformats.org/officeDocument/2006/relationships/image" Target="../media/image95.png"/><Relationship Id="rId215" Type="http://schemas.openxmlformats.org/officeDocument/2006/relationships/customXml" Target="../ink/ink102.xml"/><Relationship Id="rId236" Type="http://schemas.openxmlformats.org/officeDocument/2006/relationships/customXml" Target="../ink/ink113.xml"/><Relationship Id="rId257" Type="http://schemas.openxmlformats.org/officeDocument/2006/relationships/image" Target="../media/image133.png"/><Relationship Id="rId42" Type="http://schemas.openxmlformats.org/officeDocument/2006/relationships/image" Target="../media/image26.png"/><Relationship Id="rId84" Type="http://schemas.openxmlformats.org/officeDocument/2006/relationships/image" Target="../media/image47.png"/><Relationship Id="rId138" Type="http://schemas.openxmlformats.org/officeDocument/2006/relationships/image" Target="../media/image74.png"/><Relationship Id="rId191" Type="http://schemas.openxmlformats.org/officeDocument/2006/relationships/customXml" Target="../ink/ink90.xml"/><Relationship Id="rId205" Type="http://schemas.openxmlformats.org/officeDocument/2006/relationships/customXml" Target="../ink/ink97.xml"/><Relationship Id="rId247" Type="http://schemas.openxmlformats.org/officeDocument/2006/relationships/image" Target="../media/image128.png"/><Relationship Id="rId107" Type="http://schemas.openxmlformats.org/officeDocument/2006/relationships/customXml" Target="../ink/ink48.xml"/><Relationship Id="rId11" Type="http://schemas.openxmlformats.org/officeDocument/2006/relationships/image" Target="../media/image10.png"/><Relationship Id="rId53" Type="http://schemas.openxmlformats.org/officeDocument/2006/relationships/customXml" Target="../ink/ink21.xml"/><Relationship Id="rId149" Type="http://schemas.openxmlformats.org/officeDocument/2006/relationships/customXml" Target="../ink/ink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04E822B-7073-4367-846B-0D81D8CF3713}"/>
              </a:ext>
            </a:extLst>
          </p:cNvPr>
          <p:cNvSpPr/>
          <p:nvPr/>
        </p:nvSpPr>
        <p:spPr>
          <a:xfrm>
            <a:off x="1280160" y="201168"/>
            <a:ext cx="4297680" cy="3657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Cambria" panose="02040503050406030204" pitchFamily="18" charset="0"/>
                <a:ea typeface="Cambria" panose="02040503050406030204" pitchFamily="18" charset="0"/>
              </a:rPr>
              <a:t>Manipulating Inequalities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C3050A-F18B-48F4-8EA6-6667ADFE3F0A}"/>
              </a:ext>
            </a:extLst>
          </p:cNvPr>
          <p:cNvSpPr txBox="1"/>
          <p:nvPr/>
        </p:nvSpPr>
        <p:spPr>
          <a:xfrm>
            <a:off x="182880" y="694944"/>
            <a:ext cx="6492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mbria" panose="02040503050406030204" pitchFamily="18" charset="0"/>
                <a:ea typeface="Cambria" panose="02040503050406030204" pitchFamily="18" charset="0"/>
              </a:rPr>
              <a:t>For each of the following decide if the student has written a correct step or an incorrect step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8A1E20F-8DA4-4FE0-9726-8C4318AB05D4}"/>
                  </a:ext>
                </a:extLst>
              </p:cNvPr>
              <p:cNvSpPr/>
              <p:nvPr/>
            </p:nvSpPr>
            <p:spPr>
              <a:xfrm>
                <a:off x="1133856" y="1379708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8A1E20F-8DA4-4FE0-9726-8C4318AB05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856" y="1379708"/>
                <a:ext cx="2011680" cy="107899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AAE86B2-690B-468C-964B-253CD5B5EBFF}"/>
                  </a:ext>
                </a:extLst>
              </p:cNvPr>
              <p:cNvSpPr/>
              <p:nvPr/>
            </p:nvSpPr>
            <p:spPr>
              <a:xfrm>
                <a:off x="3712464" y="1346180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AAE86B2-690B-468C-964B-253CD5B5EB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464" y="1346180"/>
                <a:ext cx="2011680" cy="107899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3338CC27-363B-4336-BEFE-D45DD19C5644}"/>
                  </a:ext>
                </a:extLst>
              </p:cNvPr>
              <p:cNvSpPr/>
              <p:nvPr/>
            </p:nvSpPr>
            <p:spPr>
              <a:xfrm>
                <a:off x="274320" y="2877830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3338CC27-363B-4336-BEFE-D45DD19C56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" y="2877830"/>
                <a:ext cx="2011680" cy="1078992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310BF813-3886-4018-8D3E-E0DE44AB15E2}"/>
                  </a:ext>
                </a:extLst>
              </p:cNvPr>
              <p:cNvSpPr/>
              <p:nvPr/>
            </p:nvSpPr>
            <p:spPr>
              <a:xfrm>
                <a:off x="1133856" y="4328221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310BF813-3886-4018-8D3E-E0DE44AB15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856" y="4328221"/>
                <a:ext cx="2011680" cy="1078992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DA20F57C-7A5B-4AF5-892C-40574CAAA466}"/>
                  </a:ext>
                </a:extLst>
              </p:cNvPr>
              <p:cNvSpPr/>
              <p:nvPr/>
            </p:nvSpPr>
            <p:spPr>
              <a:xfrm>
                <a:off x="2423160" y="2830099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DA20F57C-7A5B-4AF5-892C-40574CAAA4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160" y="2830099"/>
                <a:ext cx="2011680" cy="107899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6A7F1FCF-8A7F-462E-8494-42AB01E7DE94}"/>
                  </a:ext>
                </a:extLst>
              </p:cNvPr>
              <p:cNvSpPr/>
              <p:nvPr/>
            </p:nvSpPr>
            <p:spPr>
              <a:xfrm>
                <a:off x="4572000" y="2830099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+4&lt;12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6A7F1FCF-8A7F-462E-8494-42AB01E7DE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30099"/>
                <a:ext cx="2011680" cy="1078992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18C301D-FC02-455C-B33B-D8DBFBFE98C4}"/>
                  </a:ext>
                </a:extLst>
              </p:cNvPr>
              <p:cNvSpPr/>
              <p:nvPr/>
            </p:nvSpPr>
            <p:spPr>
              <a:xfrm>
                <a:off x="411480" y="5804949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−4&lt;12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18C301D-FC02-455C-B33B-D8DBFBFE98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5804949"/>
                <a:ext cx="2011680" cy="1078992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3D098A13-F89D-4A11-B384-E3EB22319B2D}"/>
                  </a:ext>
                </a:extLst>
              </p:cNvPr>
              <p:cNvSpPr/>
              <p:nvPr/>
            </p:nvSpPr>
            <p:spPr>
              <a:xfrm>
                <a:off x="3712464" y="4332764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3D098A13-F89D-4A11-B384-E3EB22319B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464" y="4332764"/>
                <a:ext cx="2011680" cy="1078992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1F5931B9-B692-41EA-8537-3CF066F6EFA1}"/>
                  </a:ext>
                </a:extLst>
              </p:cNvPr>
              <p:cNvSpPr/>
              <p:nvPr/>
            </p:nvSpPr>
            <p:spPr>
              <a:xfrm>
                <a:off x="4572000" y="5835429"/>
                <a:ext cx="2011680" cy="10789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&gt;−12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1F5931B9-B692-41EA-8537-3CF066F6EF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835429"/>
                <a:ext cx="2011680" cy="1078992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3E00D41-767F-44F5-B004-17968388B04E}"/>
              </a:ext>
            </a:extLst>
          </p:cNvPr>
          <p:cNvCxnSpPr/>
          <p:nvPr/>
        </p:nvCxnSpPr>
        <p:spPr>
          <a:xfrm>
            <a:off x="0" y="7242048"/>
            <a:ext cx="6858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ABD0AD3-E71A-4AE1-B099-7BABB0EEA52C}"/>
              </a:ext>
            </a:extLst>
          </p:cNvPr>
          <p:cNvSpPr txBox="1"/>
          <p:nvPr/>
        </p:nvSpPr>
        <p:spPr>
          <a:xfrm>
            <a:off x="411480" y="7424928"/>
            <a:ext cx="2361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ambria" panose="02040503050406030204" pitchFamily="18" charset="0"/>
                <a:ea typeface="Cambria" panose="02040503050406030204" pitchFamily="18" charset="0"/>
              </a:rPr>
              <a:t>Now solve these inequalities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59A26FF9-07BD-42DA-8EF1-2A6ECC3428CA}"/>
                  </a:ext>
                </a:extLst>
              </p:cNvPr>
              <p:cNvSpPr/>
              <p:nvPr/>
            </p:nvSpPr>
            <p:spPr>
              <a:xfrm>
                <a:off x="411480" y="7900416"/>
                <a:ext cx="2734056" cy="180441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≥30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59A26FF9-07BD-42DA-8EF1-2A6ECC3428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7900416"/>
                <a:ext cx="2734056" cy="1804411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1A1F17D4-009A-4075-80F1-6C35B3B050E1}"/>
                  </a:ext>
                </a:extLst>
              </p:cNvPr>
              <p:cNvSpPr/>
              <p:nvPr/>
            </p:nvSpPr>
            <p:spPr>
              <a:xfrm>
                <a:off x="3712464" y="7842507"/>
                <a:ext cx="2734056" cy="180441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40&lt;−8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1A1F17D4-009A-4075-80F1-6C35B3B050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464" y="7842507"/>
                <a:ext cx="2734056" cy="1804411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41DBB3D1-67A7-4DC1-A136-FE358D09D821}"/>
              </a:ext>
            </a:extLst>
          </p:cNvPr>
          <p:cNvGrpSpPr/>
          <p:nvPr/>
        </p:nvGrpSpPr>
        <p:grpSpPr>
          <a:xfrm>
            <a:off x="1674110" y="1803365"/>
            <a:ext cx="271080" cy="167400"/>
            <a:chOff x="1674110" y="1803365"/>
            <a:chExt cx="271080" cy="16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740B562-6FE4-4D74-8C35-C368E8371228}"/>
                    </a:ext>
                  </a:extLst>
                </p14:cNvPr>
                <p14:cNvContentPartPr/>
                <p14:nvPr/>
              </p14:nvContentPartPr>
              <p14:xfrm>
                <a:off x="1674110" y="1852325"/>
                <a:ext cx="162720" cy="111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740B562-6FE4-4D74-8C35-C368E837122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669790" y="1848005"/>
                  <a:ext cx="17136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DA769F0-8861-4526-BAF2-8EE72651F771}"/>
                    </a:ext>
                  </a:extLst>
                </p14:cNvPr>
                <p14:cNvContentPartPr/>
                <p14:nvPr/>
              </p14:nvContentPartPr>
              <p14:xfrm>
                <a:off x="1768790" y="1803365"/>
                <a:ext cx="22680" cy="147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DA769F0-8861-4526-BAF2-8EE72651F77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764470" y="1799045"/>
                  <a:ext cx="3132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16979E5-CF8E-45FA-A34A-E3155DC07578}"/>
                    </a:ext>
                  </a:extLst>
                </p14:cNvPr>
                <p14:cNvContentPartPr/>
                <p14:nvPr/>
              </p14:nvContentPartPr>
              <p14:xfrm>
                <a:off x="1719110" y="1885445"/>
                <a:ext cx="19080" cy="104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16979E5-CF8E-45FA-A34A-E3155DC0757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714790" y="1881125"/>
                  <a:ext cx="27720" cy="1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5BECC91-2E27-46A3-9914-6DD9F4E05EFC}"/>
                    </a:ext>
                  </a:extLst>
                </p14:cNvPr>
                <p14:cNvContentPartPr/>
                <p14:nvPr/>
              </p14:nvContentPartPr>
              <p14:xfrm>
                <a:off x="1852670" y="1845125"/>
                <a:ext cx="92520" cy="770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5BECC91-2E27-46A3-9914-6DD9F4E05EF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848350" y="1840805"/>
                  <a:ext cx="10116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5617CB8-910A-4FDA-A521-6E2ACA8B29D5}"/>
                    </a:ext>
                  </a:extLst>
                </p14:cNvPr>
                <p14:cNvContentPartPr/>
                <p14:nvPr/>
              </p14:nvContentPartPr>
              <p14:xfrm>
                <a:off x="1898750" y="1853765"/>
                <a:ext cx="41040" cy="1170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5617CB8-910A-4FDA-A521-6E2ACA8B29D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894430" y="1849445"/>
                  <a:ext cx="49680" cy="12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0A4D49F-611E-4F64-8708-78761CF7C7DF}"/>
              </a:ext>
            </a:extLst>
          </p:cNvPr>
          <p:cNvGrpSpPr/>
          <p:nvPr/>
        </p:nvGrpSpPr>
        <p:grpSpPr>
          <a:xfrm>
            <a:off x="2321750" y="1804085"/>
            <a:ext cx="298800" cy="151560"/>
            <a:chOff x="2321750" y="1804085"/>
            <a:chExt cx="298800" cy="151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9F26923-31D9-4422-ABE4-3905118D2A57}"/>
                    </a:ext>
                  </a:extLst>
                </p14:cNvPr>
                <p14:cNvContentPartPr/>
                <p14:nvPr/>
              </p14:nvContentPartPr>
              <p14:xfrm>
                <a:off x="2321750" y="1859165"/>
                <a:ext cx="111600" cy="21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9F26923-31D9-4422-ABE4-3905118D2A5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317430" y="1854845"/>
                  <a:ext cx="120240" cy="1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C7092BA-804E-441D-8E91-F1F521402B7D}"/>
                    </a:ext>
                  </a:extLst>
                </p14:cNvPr>
                <p14:cNvContentPartPr/>
                <p14:nvPr/>
              </p14:nvContentPartPr>
              <p14:xfrm>
                <a:off x="2396630" y="1804085"/>
                <a:ext cx="25200" cy="122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C7092BA-804E-441D-8E91-F1F521402B7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392310" y="1799765"/>
                  <a:ext cx="3384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AB5E29B-CC53-470B-B864-0EBF55D11AF1}"/>
                    </a:ext>
                  </a:extLst>
                </p14:cNvPr>
                <p14:cNvContentPartPr/>
                <p14:nvPr/>
              </p14:nvContentPartPr>
              <p14:xfrm>
                <a:off x="2362790" y="1900925"/>
                <a:ext cx="6840" cy="36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AB5E29B-CC53-470B-B864-0EBF55D11AF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358470" y="1896605"/>
                  <a:ext cx="15480" cy="1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326002E-FD81-4A00-B1E5-F381DD0DFBC0}"/>
                    </a:ext>
                  </a:extLst>
                </p14:cNvPr>
                <p14:cNvContentPartPr/>
                <p14:nvPr/>
              </p14:nvContentPartPr>
              <p14:xfrm>
                <a:off x="2456030" y="1846205"/>
                <a:ext cx="164520" cy="705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326002E-FD81-4A00-B1E5-F381DD0DFBC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451710" y="1841885"/>
                  <a:ext cx="17316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4AB17A5-3583-4FA4-9F4F-17A1ED8F0AF8}"/>
                    </a:ext>
                  </a:extLst>
                </p14:cNvPr>
                <p14:cNvContentPartPr/>
                <p14:nvPr/>
              </p14:nvContentPartPr>
              <p14:xfrm>
                <a:off x="2531630" y="1848365"/>
                <a:ext cx="53640" cy="1072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4AB17A5-3583-4FA4-9F4F-17A1ED8F0AF8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527310" y="1844045"/>
                  <a:ext cx="62280" cy="115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8C19079-03BE-4DF1-9B45-945EBA92274E}"/>
              </a:ext>
            </a:extLst>
          </p:cNvPr>
          <p:cNvGrpSpPr/>
          <p:nvPr/>
        </p:nvGrpSpPr>
        <p:grpSpPr>
          <a:xfrm>
            <a:off x="1783190" y="2138165"/>
            <a:ext cx="158760" cy="69480"/>
            <a:chOff x="1783190" y="2138165"/>
            <a:chExt cx="158760" cy="69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E3ACF60-CB75-4364-B418-60DCB2A659F1}"/>
                    </a:ext>
                  </a:extLst>
                </p14:cNvPr>
                <p14:cNvContentPartPr/>
                <p14:nvPr/>
              </p14:nvContentPartPr>
              <p14:xfrm>
                <a:off x="1783190" y="2138165"/>
                <a:ext cx="82440" cy="694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E3ACF60-CB75-4364-B418-60DCB2A659F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778870" y="2133845"/>
                  <a:ext cx="9108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A142CCE-AF48-4B46-9F31-ECC69E8A1B99}"/>
                    </a:ext>
                  </a:extLst>
                </p14:cNvPr>
                <p14:cNvContentPartPr/>
                <p14:nvPr/>
              </p14:nvContentPartPr>
              <p14:xfrm>
                <a:off x="1861670" y="2140685"/>
                <a:ext cx="80280" cy="666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A142CCE-AF48-4B46-9F31-ECC69E8A1B9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857350" y="2136365"/>
                  <a:ext cx="88920" cy="75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56897C9-DE02-46DD-A3BF-2FA3A9466106}"/>
              </a:ext>
            </a:extLst>
          </p:cNvPr>
          <p:cNvGrpSpPr/>
          <p:nvPr/>
        </p:nvGrpSpPr>
        <p:grpSpPr>
          <a:xfrm>
            <a:off x="2074070" y="2107565"/>
            <a:ext cx="326160" cy="148680"/>
            <a:chOff x="2074070" y="2107565"/>
            <a:chExt cx="326160" cy="14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DC9995D6-5769-4C6F-83C7-B82FD141999B}"/>
                    </a:ext>
                  </a:extLst>
                </p14:cNvPr>
                <p14:cNvContentPartPr/>
                <p14:nvPr/>
              </p14:nvContentPartPr>
              <p14:xfrm>
                <a:off x="2074070" y="2107565"/>
                <a:ext cx="147960" cy="1202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DC9995D6-5769-4C6F-83C7-B82FD141999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069750" y="2103245"/>
                  <a:ext cx="1566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1D669120-C1DB-4D6E-B441-95406D0D9AB9}"/>
                    </a:ext>
                  </a:extLst>
                </p14:cNvPr>
                <p14:cNvContentPartPr/>
                <p14:nvPr/>
              </p14:nvContentPartPr>
              <p14:xfrm>
                <a:off x="2264150" y="2137805"/>
                <a:ext cx="136080" cy="1184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1D669120-C1DB-4D6E-B441-95406D0D9AB9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259830" y="2133485"/>
                  <a:ext cx="144720" cy="127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F0FC6A6-65EB-4FAE-9799-6CA32CFAD416}"/>
              </a:ext>
            </a:extLst>
          </p:cNvPr>
          <p:cNvGrpSpPr/>
          <p:nvPr/>
        </p:nvGrpSpPr>
        <p:grpSpPr>
          <a:xfrm>
            <a:off x="4412630" y="2092085"/>
            <a:ext cx="416880" cy="136080"/>
            <a:chOff x="4412630" y="2092085"/>
            <a:chExt cx="416880" cy="13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569AC15-619D-4D1B-B8BC-4FE87B35DAD8}"/>
                    </a:ext>
                  </a:extLst>
                </p14:cNvPr>
                <p14:cNvContentPartPr/>
                <p14:nvPr/>
              </p14:nvContentPartPr>
              <p14:xfrm>
                <a:off x="4412630" y="2092085"/>
                <a:ext cx="101880" cy="950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569AC15-619D-4D1B-B8BC-4FE87B35DAD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408310" y="2087765"/>
                  <a:ext cx="11052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8C01949-C6F6-49DE-890B-79C9B4A1F7ED}"/>
                    </a:ext>
                  </a:extLst>
                </p14:cNvPr>
                <p14:cNvContentPartPr/>
                <p14:nvPr/>
              </p14:nvContentPartPr>
              <p14:xfrm>
                <a:off x="4498310" y="2105405"/>
                <a:ext cx="100800" cy="8172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8C01949-C6F6-49DE-890B-79C9B4A1F7E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493990" y="2101085"/>
                  <a:ext cx="10944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A851E51-2BC5-4CAE-9187-80E3AD563F1F}"/>
                    </a:ext>
                  </a:extLst>
                </p14:cNvPr>
                <p14:cNvContentPartPr/>
                <p14:nvPr/>
              </p14:nvContentPartPr>
              <p14:xfrm>
                <a:off x="4707470" y="2096405"/>
                <a:ext cx="122040" cy="13176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A851E51-2BC5-4CAE-9187-80E3AD563F1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703150" y="2092085"/>
                  <a:ext cx="130680" cy="14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9143466-D2F2-4903-BAAE-2654BFB339AB}"/>
              </a:ext>
            </a:extLst>
          </p:cNvPr>
          <p:cNvGrpSpPr/>
          <p:nvPr/>
        </p:nvGrpSpPr>
        <p:grpSpPr>
          <a:xfrm>
            <a:off x="4288790" y="1767365"/>
            <a:ext cx="333360" cy="130320"/>
            <a:chOff x="4288790" y="1767365"/>
            <a:chExt cx="333360" cy="130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0CCE3B5-D813-46B0-A01A-3F136EE1D05A}"/>
                    </a:ext>
                  </a:extLst>
                </p14:cNvPr>
                <p14:cNvContentPartPr/>
                <p14:nvPr/>
              </p14:nvContentPartPr>
              <p14:xfrm>
                <a:off x="4288790" y="1810205"/>
                <a:ext cx="92880" cy="82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0CCE3B5-D813-46B0-A01A-3F136EE1D05A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284470" y="1805885"/>
                  <a:ext cx="10152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6543FB9C-A147-4836-9E8B-705F0A84A4EE}"/>
                    </a:ext>
                  </a:extLst>
                </p14:cNvPr>
                <p14:cNvContentPartPr/>
                <p14:nvPr/>
              </p14:nvContentPartPr>
              <p14:xfrm>
                <a:off x="4317230" y="1767365"/>
                <a:ext cx="29880" cy="133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6543FB9C-A147-4836-9E8B-705F0A84A4E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312910" y="1763045"/>
                  <a:ext cx="3852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8B873B9-DB2D-4736-8FFC-E95E29BA6BFB}"/>
                    </a:ext>
                  </a:extLst>
                </p14:cNvPr>
                <p14:cNvContentPartPr/>
                <p14:nvPr/>
              </p14:nvContentPartPr>
              <p14:xfrm>
                <a:off x="4308590" y="1866725"/>
                <a:ext cx="30240" cy="75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8B873B9-DB2D-4736-8FFC-E95E29BA6BF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304270" y="1862405"/>
                  <a:ext cx="38880" cy="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C1D3F6D-AF05-4EE0-AA38-D528B88AEA1D}"/>
                    </a:ext>
                  </a:extLst>
                </p14:cNvPr>
                <p14:cNvContentPartPr/>
                <p14:nvPr/>
              </p14:nvContentPartPr>
              <p14:xfrm>
                <a:off x="4451510" y="1803005"/>
                <a:ext cx="65880" cy="86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C1D3F6D-AF05-4EE0-AA38-D528B88AEA1D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447190" y="1798685"/>
                  <a:ext cx="74520" cy="1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9A5F863-BBD4-4B78-AE68-E8F80428587C}"/>
                    </a:ext>
                  </a:extLst>
                </p14:cNvPr>
                <p14:cNvContentPartPr/>
                <p14:nvPr/>
              </p14:nvContentPartPr>
              <p14:xfrm>
                <a:off x="4523150" y="1777085"/>
                <a:ext cx="99000" cy="759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9A5F863-BBD4-4B78-AE68-E8F80428587C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518830" y="1772765"/>
                  <a:ext cx="10764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5F7F5C1E-A9CC-4512-87CE-6495E9658ED0}"/>
                    </a:ext>
                  </a:extLst>
                </p14:cNvPr>
                <p14:cNvContentPartPr/>
                <p14:nvPr/>
              </p14:nvContentPartPr>
              <p14:xfrm>
                <a:off x="4569590" y="1797965"/>
                <a:ext cx="47520" cy="9972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5F7F5C1E-A9CC-4512-87CE-6495E9658ED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565270" y="1793645"/>
                  <a:ext cx="56160" cy="10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268607-E00F-4501-8CCF-427BD0FD9C50}"/>
              </a:ext>
            </a:extLst>
          </p:cNvPr>
          <p:cNvGrpSpPr/>
          <p:nvPr/>
        </p:nvGrpSpPr>
        <p:grpSpPr>
          <a:xfrm>
            <a:off x="4980350" y="1778165"/>
            <a:ext cx="389160" cy="154800"/>
            <a:chOff x="4980350" y="1778165"/>
            <a:chExt cx="389160" cy="15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1B39F3D-6BC8-46B1-94B9-583C39DCCCBF}"/>
                    </a:ext>
                  </a:extLst>
                </p14:cNvPr>
                <p14:cNvContentPartPr/>
                <p14:nvPr/>
              </p14:nvContentPartPr>
              <p14:xfrm>
                <a:off x="4980350" y="1829645"/>
                <a:ext cx="101880" cy="54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1B39F3D-6BC8-46B1-94B9-583C39DCCCB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976030" y="1825325"/>
                  <a:ext cx="110520" cy="1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4F281A4-11F3-4C53-B58C-06A3E6AF7C74}"/>
                    </a:ext>
                  </a:extLst>
                </p14:cNvPr>
                <p14:cNvContentPartPr/>
                <p14:nvPr/>
              </p14:nvContentPartPr>
              <p14:xfrm>
                <a:off x="5009150" y="1787885"/>
                <a:ext cx="25560" cy="129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4F281A4-11F3-4C53-B58C-06A3E6AF7C74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004830" y="1783565"/>
                  <a:ext cx="342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20EACA8-CEDA-43D8-9EAC-F64E134CA2B9}"/>
                    </a:ext>
                  </a:extLst>
                </p14:cNvPr>
                <p14:cNvContentPartPr/>
                <p14:nvPr/>
              </p14:nvContentPartPr>
              <p14:xfrm>
                <a:off x="5013830" y="1890485"/>
                <a:ext cx="14760" cy="50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20EACA8-CEDA-43D8-9EAC-F64E134CA2B9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009510" y="1886165"/>
                  <a:ext cx="23400" cy="1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27629ADC-13E3-49B5-8C01-C2180635F5E9}"/>
                    </a:ext>
                  </a:extLst>
                </p14:cNvPr>
                <p14:cNvContentPartPr/>
                <p14:nvPr/>
              </p14:nvContentPartPr>
              <p14:xfrm>
                <a:off x="5160350" y="1817045"/>
                <a:ext cx="54720" cy="90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27629ADC-13E3-49B5-8C01-C2180635F5E9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156030" y="1812725"/>
                  <a:ext cx="63360" cy="1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74EF657E-B58B-4BB8-87DA-D5A7D40CEE08}"/>
                    </a:ext>
                  </a:extLst>
                </p14:cNvPr>
                <p14:cNvContentPartPr/>
                <p14:nvPr/>
              </p14:nvContentPartPr>
              <p14:xfrm>
                <a:off x="5235950" y="1778165"/>
                <a:ext cx="133560" cy="9144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74EF657E-B58B-4BB8-87DA-D5A7D40CEE0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231630" y="1773845"/>
                  <a:ext cx="14220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C8E9EE09-ED89-4A79-9604-9B846E45582B}"/>
                    </a:ext>
                  </a:extLst>
                </p14:cNvPr>
                <p14:cNvContentPartPr/>
                <p14:nvPr/>
              </p14:nvContentPartPr>
              <p14:xfrm>
                <a:off x="5278790" y="1810205"/>
                <a:ext cx="62640" cy="1227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C8E9EE09-ED89-4A79-9604-9B846E45582B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274470" y="1805885"/>
                  <a:ext cx="71280" cy="13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4AB475F-3E1A-47A8-B855-ABB747D0EC5A}"/>
              </a:ext>
            </a:extLst>
          </p:cNvPr>
          <p:cNvGrpSpPr/>
          <p:nvPr/>
        </p:nvGrpSpPr>
        <p:grpSpPr>
          <a:xfrm>
            <a:off x="4911590" y="2098925"/>
            <a:ext cx="223920" cy="145800"/>
            <a:chOff x="4911590" y="2098925"/>
            <a:chExt cx="223920" cy="14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9B97747-B159-4E5C-B622-573BB98BDAB9}"/>
                    </a:ext>
                  </a:extLst>
                </p14:cNvPr>
                <p14:cNvContentPartPr/>
                <p14:nvPr/>
              </p14:nvContentPartPr>
              <p14:xfrm>
                <a:off x="4911590" y="2165885"/>
                <a:ext cx="93600" cy="12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9B97747-B159-4E5C-B622-573BB98BDAB9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4907270" y="2161565"/>
                  <a:ext cx="10224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C0DAEE2-0FC4-451A-8EED-1BCA5009728F}"/>
                    </a:ext>
                  </a:extLst>
                </p14:cNvPr>
                <p14:cNvContentPartPr/>
                <p14:nvPr/>
              </p14:nvContentPartPr>
              <p14:xfrm>
                <a:off x="5034350" y="2098925"/>
                <a:ext cx="101160" cy="1458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C0DAEE2-0FC4-451A-8EED-1BCA5009728F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5030030" y="2094605"/>
                  <a:ext cx="109800" cy="154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2F57917A-D5EA-483B-9B2C-553E6CF8A840}"/>
              </a:ext>
            </a:extLst>
          </p:cNvPr>
          <p:cNvGrpSpPr/>
          <p:nvPr/>
        </p:nvGrpSpPr>
        <p:grpSpPr>
          <a:xfrm>
            <a:off x="819830" y="3288365"/>
            <a:ext cx="291960" cy="123480"/>
            <a:chOff x="819830" y="3288365"/>
            <a:chExt cx="291960" cy="12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41EA68D8-3A09-450E-95BA-BE46749C4F5D}"/>
                    </a:ext>
                  </a:extLst>
                </p14:cNvPr>
                <p14:cNvContentPartPr/>
                <p14:nvPr/>
              </p14:nvContentPartPr>
              <p14:xfrm>
                <a:off x="819830" y="3335885"/>
                <a:ext cx="106560" cy="144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41EA68D8-3A09-450E-95BA-BE46749C4F5D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15510" y="3331565"/>
                  <a:ext cx="11520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A6C414F-C7DC-45B5-B70A-827F07EBCC9B}"/>
                    </a:ext>
                  </a:extLst>
                </p14:cNvPr>
                <p14:cNvContentPartPr/>
                <p14:nvPr/>
              </p14:nvContentPartPr>
              <p14:xfrm>
                <a:off x="869510" y="3288365"/>
                <a:ext cx="27720" cy="1044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A6C414F-C7DC-45B5-B70A-827F07EBCC9B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865190" y="3284045"/>
                  <a:ext cx="36360" cy="1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CDE95FC-E51F-48D0-BF76-464FB2B01915}"/>
                    </a:ext>
                  </a:extLst>
                </p14:cNvPr>
                <p14:cNvContentPartPr/>
                <p14:nvPr/>
              </p14:nvContentPartPr>
              <p14:xfrm>
                <a:off x="840350" y="3388445"/>
                <a:ext cx="27360" cy="576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CDE95FC-E51F-48D0-BF76-464FB2B01915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36030" y="3384125"/>
                  <a:ext cx="36000" cy="1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87196DA6-E269-4ECD-B5C3-57EE6792B837}"/>
                    </a:ext>
                  </a:extLst>
                </p14:cNvPr>
                <p14:cNvContentPartPr/>
                <p14:nvPr/>
              </p14:nvContentPartPr>
              <p14:xfrm>
                <a:off x="987590" y="3349925"/>
                <a:ext cx="54720" cy="900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87196DA6-E269-4ECD-B5C3-57EE6792B83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983270" y="3345605"/>
                  <a:ext cx="63360" cy="1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5F411023-E690-4551-9691-A6F8B04D735C}"/>
                    </a:ext>
                  </a:extLst>
                </p14:cNvPr>
                <p14:cNvContentPartPr/>
                <p14:nvPr/>
              </p14:nvContentPartPr>
              <p14:xfrm>
                <a:off x="1097750" y="3303125"/>
                <a:ext cx="14040" cy="1087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5F411023-E690-4551-9691-A6F8B04D735C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093430" y="3298805"/>
                  <a:ext cx="22680" cy="117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EEDD65E-4E7E-4E6C-8617-A105FE54FC5B}"/>
              </a:ext>
            </a:extLst>
          </p:cNvPr>
          <p:cNvGrpSpPr/>
          <p:nvPr/>
        </p:nvGrpSpPr>
        <p:grpSpPr>
          <a:xfrm>
            <a:off x="1448030" y="3308525"/>
            <a:ext cx="335520" cy="117360"/>
            <a:chOff x="1448030" y="3308525"/>
            <a:chExt cx="335520" cy="11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F2BA88E7-E3C1-49A4-B497-484C055F3D6A}"/>
                    </a:ext>
                  </a:extLst>
                </p14:cNvPr>
                <p14:cNvContentPartPr/>
                <p14:nvPr/>
              </p14:nvContentPartPr>
              <p14:xfrm>
                <a:off x="1448030" y="3358565"/>
                <a:ext cx="123120" cy="792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F2BA88E7-E3C1-49A4-B497-484C055F3D6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1443710" y="3354245"/>
                  <a:ext cx="131760" cy="1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503A5627-7465-4A82-8D7B-14DE8EBC3FEF}"/>
                    </a:ext>
                  </a:extLst>
                </p14:cNvPr>
                <p14:cNvContentPartPr/>
                <p14:nvPr/>
              </p14:nvContentPartPr>
              <p14:xfrm>
                <a:off x="1486910" y="3308525"/>
                <a:ext cx="23040" cy="792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503A5627-7465-4A82-8D7B-14DE8EBC3FEF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482590" y="3304205"/>
                  <a:ext cx="31680" cy="1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6DC6209D-84B2-474A-A9D6-9EC10D9AD9B8}"/>
                    </a:ext>
                  </a:extLst>
                </p14:cNvPr>
                <p14:cNvContentPartPr/>
                <p14:nvPr/>
              </p14:nvContentPartPr>
              <p14:xfrm>
                <a:off x="1499510" y="3415085"/>
                <a:ext cx="19800" cy="46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6DC6209D-84B2-474A-A9D6-9EC10D9AD9B8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495190" y="3410765"/>
                  <a:ext cx="28440" cy="1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3D09645-D189-479A-84F4-50C0F211D443}"/>
                    </a:ext>
                  </a:extLst>
                </p14:cNvPr>
                <p14:cNvContentPartPr/>
                <p14:nvPr/>
              </p14:nvContentPartPr>
              <p14:xfrm>
                <a:off x="1634510" y="3359645"/>
                <a:ext cx="81360" cy="972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3D09645-D189-479A-84F4-50C0F211D443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630190" y="3355325"/>
                  <a:ext cx="90000" cy="1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A65DF7A-5102-4BD5-9ACE-9D211A687BA9}"/>
                    </a:ext>
                  </a:extLst>
                </p14:cNvPr>
                <p14:cNvContentPartPr/>
                <p14:nvPr/>
              </p14:nvContentPartPr>
              <p14:xfrm>
                <a:off x="1760150" y="3315365"/>
                <a:ext cx="23400" cy="1105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A65DF7A-5102-4BD5-9ACE-9D211A687BA9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755830" y="3311045"/>
                  <a:ext cx="32040" cy="11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8968634-FE7A-4C71-BC01-5BB82A3DA30C}"/>
              </a:ext>
            </a:extLst>
          </p:cNvPr>
          <p:cNvGrpSpPr/>
          <p:nvPr/>
        </p:nvGrpSpPr>
        <p:grpSpPr>
          <a:xfrm>
            <a:off x="947630" y="3591845"/>
            <a:ext cx="857520" cy="174600"/>
            <a:chOff x="947630" y="3591845"/>
            <a:chExt cx="857520" cy="17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299DBE6-B9B4-4A7E-A91D-E55454C70D73}"/>
                    </a:ext>
                  </a:extLst>
                </p14:cNvPr>
                <p14:cNvContentPartPr/>
                <p14:nvPr/>
              </p14:nvContentPartPr>
              <p14:xfrm>
                <a:off x="947630" y="3591845"/>
                <a:ext cx="70920" cy="7884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299DBE6-B9B4-4A7E-A91D-E55454C70D73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943310" y="3587525"/>
                  <a:ext cx="7956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CF60E7F6-298A-43B1-8673-1176C417C406}"/>
                    </a:ext>
                  </a:extLst>
                </p14:cNvPr>
                <p14:cNvContentPartPr/>
                <p14:nvPr/>
              </p14:nvContentPartPr>
              <p14:xfrm>
                <a:off x="1013150" y="3595085"/>
                <a:ext cx="86040" cy="831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CF60E7F6-298A-43B1-8673-1176C417C406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008830" y="3590765"/>
                  <a:ext cx="9468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D1A3C56D-26DE-418E-885E-08A98503C5B0}"/>
                    </a:ext>
                  </a:extLst>
                </p14:cNvPr>
                <p14:cNvContentPartPr/>
                <p14:nvPr/>
              </p14:nvContentPartPr>
              <p14:xfrm>
                <a:off x="1234910" y="3617405"/>
                <a:ext cx="147960" cy="10296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D1A3C56D-26DE-418E-885E-08A98503C5B0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230590" y="3613085"/>
                  <a:ext cx="15660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4B65820F-22BB-46E4-B2D5-FC4E6FE92F1A}"/>
                    </a:ext>
                  </a:extLst>
                </p14:cNvPr>
                <p14:cNvContentPartPr/>
                <p14:nvPr/>
              </p14:nvContentPartPr>
              <p14:xfrm>
                <a:off x="1439390" y="3678605"/>
                <a:ext cx="68400" cy="756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4B65820F-22BB-46E4-B2D5-FC4E6FE92F1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435070" y="3674285"/>
                  <a:ext cx="77040" cy="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AE7B7144-12BF-49A6-BAC4-272B4D3D6802}"/>
                    </a:ext>
                  </a:extLst>
                </p14:cNvPr>
                <p14:cNvContentPartPr/>
                <p14:nvPr/>
              </p14:nvContentPartPr>
              <p14:xfrm>
                <a:off x="1586630" y="3625325"/>
                <a:ext cx="6840" cy="11628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AE7B7144-12BF-49A6-BAC4-272B4D3D6802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582310" y="3621005"/>
                  <a:ext cx="154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59AA8BBA-F710-4261-B031-7EB0B9405A2A}"/>
                    </a:ext>
                  </a:extLst>
                </p14:cNvPr>
                <p14:cNvContentPartPr/>
                <p14:nvPr/>
              </p14:nvContentPartPr>
              <p14:xfrm>
                <a:off x="1658990" y="3628565"/>
                <a:ext cx="146160" cy="13788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59AA8BBA-F710-4261-B031-7EB0B9405A2A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654670" y="3624245"/>
                  <a:ext cx="154800" cy="14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C42DDFE-6E4D-4A5B-BA2C-83037D00381F}"/>
              </a:ext>
            </a:extLst>
          </p:cNvPr>
          <p:cNvGrpSpPr/>
          <p:nvPr/>
        </p:nvGrpSpPr>
        <p:grpSpPr>
          <a:xfrm>
            <a:off x="2782190" y="3256325"/>
            <a:ext cx="425160" cy="121320"/>
            <a:chOff x="2782190" y="3256325"/>
            <a:chExt cx="425160" cy="12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CECAA2C-452C-45FB-9F4D-01EEDC1CEC60}"/>
                    </a:ext>
                  </a:extLst>
                </p14:cNvPr>
                <p14:cNvContentPartPr/>
                <p14:nvPr/>
              </p14:nvContentPartPr>
              <p14:xfrm>
                <a:off x="2782190" y="3314285"/>
                <a:ext cx="110160" cy="1188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CECAA2C-452C-45FB-9F4D-01EEDC1CEC60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777870" y="3309965"/>
                  <a:ext cx="11880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A5254A90-F9D8-4DC4-85AF-34C15DAC986B}"/>
                    </a:ext>
                  </a:extLst>
                </p14:cNvPr>
                <p14:cNvContentPartPr/>
                <p14:nvPr/>
              </p14:nvContentPartPr>
              <p14:xfrm>
                <a:off x="2854190" y="3256325"/>
                <a:ext cx="42120" cy="1512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A5254A90-F9D8-4DC4-85AF-34C15DAC986B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849870" y="3252005"/>
                  <a:ext cx="5076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478D27BB-5363-4CED-BBAA-D73493F67D24}"/>
                    </a:ext>
                  </a:extLst>
                </p14:cNvPr>
                <p14:cNvContentPartPr/>
                <p14:nvPr/>
              </p14:nvContentPartPr>
              <p14:xfrm>
                <a:off x="2847710" y="3367205"/>
                <a:ext cx="25920" cy="972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478D27BB-5363-4CED-BBAA-D73493F67D24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2843390" y="3362885"/>
                  <a:ext cx="34560" cy="1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E5996EA-4DAB-493D-AF5A-E95349E5C922}"/>
                    </a:ext>
                  </a:extLst>
                </p14:cNvPr>
                <p14:cNvContentPartPr/>
                <p14:nvPr/>
              </p14:nvContentPartPr>
              <p14:xfrm>
                <a:off x="2989190" y="3328685"/>
                <a:ext cx="60120" cy="28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E5996EA-4DAB-493D-AF5A-E95349E5C922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2984870" y="3324365"/>
                  <a:ext cx="68760" cy="1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14184A9-FFD7-4D44-850E-4C4BC4386C66}"/>
                    </a:ext>
                  </a:extLst>
                </p14:cNvPr>
                <p14:cNvContentPartPr/>
                <p14:nvPr/>
              </p14:nvContentPartPr>
              <p14:xfrm>
                <a:off x="3111230" y="3289445"/>
                <a:ext cx="96120" cy="882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14184A9-FFD7-4D44-850E-4C4BC4386C6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3106910" y="3285125"/>
                  <a:ext cx="104760" cy="9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43B25F5-9B55-436A-A14D-5DE8485CD5B2}"/>
              </a:ext>
            </a:extLst>
          </p:cNvPr>
          <p:cNvGrpSpPr/>
          <p:nvPr/>
        </p:nvGrpSpPr>
        <p:grpSpPr>
          <a:xfrm>
            <a:off x="3557270" y="3272165"/>
            <a:ext cx="393120" cy="134640"/>
            <a:chOff x="3557270" y="3272165"/>
            <a:chExt cx="393120" cy="134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E8B42C6-2FFC-41D9-B951-93B20014BFA9}"/>
                    </a:ext>
                  </a:extLst>
                </p14:cNvPr>
                <p14:cNvContentPartPr/>
                <p14:nvPr/>
              </p14:nvContentPartPr>
              <p14:xfrm>
                <a:off x="3557270" y="3325085"/>
                <a:ext cx="122400" cy="1404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E8B42C6-2FFC-41D9-B951-93B20014BFA9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3552950" y="3320765"/>
                  <a:ext cx="13104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F3F80A57-F1D6-4396-BF44-799A13205589}"/>
                    </a:ext>
                  </a:extLst>
                </p14:cNvPr>
                <p14:cNvContentPartPr/>
                <p14:nvPr/>
              </p14:nvContentPartPr>
              <p14:xfrm>
                <a:off x="3599390" y="3284765"/>
                <a:ext cx="40680" cy="158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F3F80A57-F1D6-4396-BF44-799A13205589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3595070" y="3280445"/>
                  <a:ext cx="4932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86E02226-F756-4C20-A11F-815647C80780}"/>
                    </a:ext>
                  </a:extLst>
                </p14:cNvPr>
                <p14:cNvContentPartPr/>
                <p14:nvPr/>
              </p14:nvContentPartPr>
              <p14:xfrm>
                <a:off x="3598670" y="3397085"/>
                <a:ext cx="43920" cy="972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86E02226-F756-4C20-A11F-815647C80780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3594350" y="3392765"/>
                  <a:ext cx="52560" cy="1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2EC55014-8E83-4370-892E-CD0B4B5E1CC7}"/>
                    </a:ext>
                  </a:extLst>
                </p14:cNvPr>
                <p14:cNvContentPartPr/>
                <p14:nvPr/>
              </p14:nvContentPartPr>
              <p14:xfrm>
                <a:off x="3739430" y="3329405"/>
                <a:ext cx="54720" cy="468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2EC55014-8E83-4370-892E-CD0B4B5E1CC7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735110" y="3325085"/>
                  <a:ext cx="63360" cy="1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4C83ADD-CB36-4354-9A50-76E87F9D22FE}"/>
                    </a:ext>
                  </a:extLst>
                </p14:cNvPr>
                <p14:cNvContentPartPr/>
                <p14:nvPr/>
              </p14:nvContentPartPr>
              <p14:xfrm>
                <a:off x="3849230" y="3272165"/>
                <a:ext cx="101160" cy="1173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4C83ADD-CB36-4354-9A50-76E87F9D22FE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844910" y="3267845"/>
                  <a:ext cx="109800" cy="12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49FA121-9AF8-480B-985B-56E0829D1C3D}"/>
              </a:ext>
            </a:extLst>
          </p:cNvPr>
          <p:cNvGrpSpPr/>
          <p:nvPr/>
        </p:nvGrpSpPr>
        <p:grpSpPr>
          <a:xfrm>
            <a:off x="2894150" y="3586805"/>
            <a:ext cx="275400" cy="100080"/>
            <a:chOff x="2894150" y="3586805"/>
            <a:chExt cx="275400" cy="100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8BE618E-DA2B-4EAD-9AA9-3BADF489E861}"/>
                    </a:ext>
                  </a:extLst>
                </p14:cNvPr>
                <p14:cNvContentPartPr/>
                <p14:nvPr/>
              </p14:nvContentPartPr>
              <p14:xfrm>
                <a:off x="2894150" y="3608765"/>
                <a:ext cx="99000" cy="68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8BE618E-DA2B-4EAD-9AA9-3BADF489E861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2889830" y="3604445"/>
                  <a:ext cx="107640" cy="1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5967A319-24D6-4856-9A54-A9C85AC3A6EC}"/>
                    </a:ext>
                  </a:extLst>
                </p14:cNvPr>
                <p14:cNvContentPartPr/>
                <p14:nvPr/>
              </p14:nvContentPartPr>
              <p14:xfrm>
                <a:off x="3064430" y="3586805"/>
                <a:ext cx="105120" cy="583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5967A319-24D6-4856-9A54-A9C85AC3A6EC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3060110" y="3582485"/>
                  <a:ext cx="11376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7583994-81AA-41E3-8BD1-24088E1E0D03}"/>
                    </a:ext>
                  </a:extLst>
                </p14:cNvPr>
                <p14:cNvContentPartPr/>
                <p14:nvPr/>
              </p14:nvContentPartPr>
              <p14:xfrm>
                <a:off x="3134990" y="3590765"/>
                <a:ext cx="15840" cy="961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7583994-81AA-41E3-8BD1-24088E1E0D03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3130670" y="3586445"/>
                  <a:ext cx="2448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C81B96D5-0603-48BE-9D4C-0363131814EC}"/>
              </a:ext>
            </a:extLst>
          </p:cNvPr>
          <p:cNvGrpSpPr/>
          <p:nvPr/>
        </p:nvGrpSpPr>
        <p:grpSpPr>
          <a:xfrm>
            <a:off x="3322550" y="3581765"/>
            <a:ext cx="474840" cy="147240"/>
            <a:chOff x="3322550" y="3581765"/>
            <a:chExt cx="474840" cy="14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37B74E8A-1706-408E-90BC-A816422A8997}"/>
                    </a:ext>
                  </a:extLst>
                </p14:cNvPr>
                <p14:cNvContentPartPr/>
                <p14:nvPr/>
              </p14:nvContentPartPr>
              <p14:xfrm>
                <a:off x="3322550" y="3581765"/>
                <a:ext cx="138600" cy="14724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37B74E8A-1706-408E-90BC-A816422A8997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3318230" y="3577445"/>
                  <a:ext cx="14724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5C9D7242-6695-47BD-871D-B8921E797EF4}"/>
                    </a:ext>
                  </a:extLst>
                </p14:cNvPr>
                <p14:cNvContentPartPr/>
                <p14:nvPr/>
              </p14:nvContentPartPr>
              <p14:xfrm>
                <a:off x="3595790" y="3625685"/>
                <a:ext cx="90000" cy="7380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5C9D7242-6695-47BD-871D-B8921E797EF4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3591470" y="3621365"/>
                  <a:ext cx="9864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297D86D6-2051-48F4-A2C4-8BF7EA9C4F5B}"/>
                    </a:ext>
                  </a:extLst>
                </p14:cNvPr>
                <p14:cNvContentPartPr/>
                <p14:nvPr/>
              </p14:nvContentPartPr>
              <p14:xfrm>
                <a:off x="3678950" y="3623525"/>
                <a:ext cx="118440" cy="950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297D86D6-2051-48F4-A2C4-8BF7EA9C4F5B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3674630" y="3619205"/>
                  <a:ext cx="127080" cy="103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3DF3F82-51BA-4F3B-AFC9-C43E79D9CB66}"/>
              </a:ext>
            </a:extLst>
          </p:cNvPr>
          <p:cNvGrpSpPr/>
          <p:nvPr/>
        </p:nvGrpSpPr>
        <p:grpSpPr>
          <a:xfrm>
            <a:off x="5123270" y="3310325"/>
            <a:ext cx="283320" cy="117000"/>
            <a:chOff x="5123270" y="3310325"/>
            <a:chExt cx="283320" cy="117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4D2CB1D1-19E5-4158-8565-E37D398C086D}"/>
                    </a:ext>
                  </a:extLst>
                </p14:cNvPr>
                <p14:cNvContentPartPr/>
                <p14:nvPr/>
              </p14:nvContentPartPr>
              <p14:xfrm>
                <a:off x="5123270" y="3357485"/>
                <a:ext cx="102600" cy="792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4D2CB1D1-19E5-4158-8565-E37D398C086D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5118950" y="3353165"/>
                  <a:ext cx="111240" cy="1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1F79E150-558A-4891-8679-6195D696B0D9}"/>
                    </a:ext>
                  </a:extLst>
                </p14:cNvPr>
                <p14:cNvContentPartPr/>
                <p14:nvPr/>
              </p14:nvContentPartPr>
              <p14:xfrm>
                <a:off x="5287790" y="3310325"/>
                <a:ext cx="118800" cy="6516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1F79E150-558A-4891-8679-6195D696B0D9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5283470" y="3306005"/>
                  <a:ext cx="12744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84261829-E769-4C2F-829B-2AAE33249B09}"/>
                    </a:ext>
                  </a:extLst>
                </p14:cNvPr>
                <p14:cNvContentPartPr/>
                <p14:nvPr/>
              </p14:nvContentPartPr>
              <p14:xfrm>
                <a:off x="5347910" y="3326165"/>
                <a:ext cx="32760" cy="10116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84261829-E769-4C2F-829B-2AAE33249B09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5343590" y="3321845"/>
                  <a:ext cx="41400" cy="109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F02A1459-9364-47E3-854E-69B50DC240EC}"/>
              </a:ext>
            </a:extLst>
          </p:cNvPr>
          <p:cNvGrpSpPr/>
          <p:nvPr/>
        </p:nvGrpSpPr>
        <p:grpSpPr>
          <a:xfrm>
            <a:off x="5903030" y="3304565"/>
            <a:ext cx="260280" cy="116280"/>
            <a:chOff x="5903030" y="3304565"/>
            <a:chExt cx="260280" cy="11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8E3CD363-32C5-4274-85F7-261F9600179F}"/>
                    </a:ext>
                  </a:extLst>
                </p14:cNvPr>
                <p14:cNvContentPartPr/>
                <p14:nvPr/>
              </p14:nvContentPartPr>
              <p14:xfrm>
                <a:off x="5903030" y="3329405"/>
                <a:ext cx="113040" cy="504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8E3CD363-32C5-4274-85F7-261F9600179F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5898710" y="3325085"/>
                  <a:ext cx="121680" cy="1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A7DF4FF2-0424-436B-B30E-C7F364470116}"/>
                    </a:ext>
                  </a:extLst>
                </p14:cNvPr>
                <p14:cNvContentPartPr/>
                <p14:nvPr/>
              </p14:nvContentPartPr>
              <p14:xfrm>
                <a:off x="6044870" y="3304565"/>
                <a:ext cx="118440" cy="6120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A7DF4FF2-0424-436B-B30E-C7F364470116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6040550" y="3300245"/>
                  <a:ext cx="12708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E46A1BB-C893-4E16-8415-C672947FC6D0}"/>
                    </a:ext>
                  </a:extLst>
                </p14:cNvPr>
                <p14:cNvContentPartPr/>
                <p14:nvPr/>
              </p14:nvContentPartPr>
              <p14:xfrm>
                <a:off x="6093110" y="3320045"/>
                <a:ext cx="33120" cy="10080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E46A1BB-C893-4E16-8415-C672947FC6D0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6088790" y="3315725"/>
                  <a:ext cx="41760" cy="10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CC6BF4FE-195A-4C0C-954B-D6CB5BB6FEB3}"/>
              </a:ext>
            </a:extLst>
          </p:cNvPr>
          <p:cNvGrpSpPr/>
          <p:nvPr/>
        </p:nvGrpSpPr>
        <p:grpSpPr>
          <a:xfrm>
            <a:off x="5293550" y="3531365"/>
            <a:ext cx="663120" cy="222120"/>
            <a:chOff x="5293550" y="3531365"/>
            <a:chExt cx="663120" cy="22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F610A8AF-5FC3-4602-9F18-0F64BBB3A7C8}"/>
                    </a:ext>
                  </a:extLst>
                </p14:cNvPr>
                <p14:cNvContentPartPr/>
                <p14:nvPr/>
              </p14:nvContentPartPr>
              <p14:xfrm>
                <a:off x="5293550" y="3569885"/>
                <a:ext cx="91440" cy="8496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F610A8AF-5FC3-4602-9F18-0F64BBB3A7C8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5289230" y="3565565"/>
                  <a:ext cx="10008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901D7E5-4AE6-4C15-AE80-321568FDECAB}"/>
                    </a:ext>
                  </a:extLst>
                </p14:cNvPr>
                <p14:cNvContentPartPr/>
                <p14:nvPr/>
              </p14:nvContentPartPr>
              <p14:xfrm>
                <a:off x="5373110" y="3575645"/>
                <a:ext cx="101520" cy="8136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901D7E5-4AE6-4C15-AE80-321568FDECAB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5368790" y="3571325"/>
                  <a:ext cx="11016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ADADD049-43AC-4E59-A83E-5020124E5CB6}"/>
                    </a:ext>
                  </a:extLst>
                </p14:cNvPr>
                <p14:cNvContentPartPr/>
                <p14:nvPr/>
              </p14:nvContentPartPr>
              <p14:xfrm>
                <a:off x="5617550" y="3556925"/>
                <a:ext cx="122400" cy="15228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ADADD049-43AC-4E59-A83E-5020124E5CB6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5613230" y="3552605"/>
                  <a:ext cx="13104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889678DD-21A8-4E1E-A637-5C6F5F11864D}"/>
                    </a:ext>
                  </a:extLst>
                </p14:cNvPr>
                <p14:cNvContentPartPr/>
                <p14:nvPr/>
              </p14:nvContentPartPr>
              <p14:xfrm>
                <a:off x="5822030" y="3531365"/>
                <a:ext cx="134640" cy="2221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889678DD-21A8-4E1E-A637-5C6F5F11864D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5817710" y="3527045"/>
                  <a:ext cx="143280" cy="23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D2D80D8A-27D0-47D1-B1D7-FFA646ADBDDA}"/>
              </a:ext>
            </a:extLst>
          </p:cNvPr>
          <p:cNvGrpSpPr/>
          <p:nvPr/>
        </p:nvGrpSpPr>
        <p:grpSpPr>
          <a:xfrm>
            <a:off x="1584830" y="4789878"/>
            <a:ext cx="289440" cy="130680"/>
            <a:chOff x="1584830" y="4789878"/>
            <a:chExt cx="289440" cy="13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FD167813-50B4-480C-8B1F-C7DFDD440625}"/>
                    </a:ext>
                  </a:extLst>
                </p14:cNvPr>
                <p14:cNvContentPartPr/>
                <p14:nvPr/>
              </p14:nvContentPartPr>
              <p14:xfrm>
                <a:off x="1584830" y="4843518"/>
                <a:ext cx="131040" cy="504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FD167813-50B4-480C-8B1F-C7DFDD440625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1580510" y="4839198"/>
                  <a:ext cx="139680" cy="1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A42981D7-AF68-4B06-ACA5-C6C24B398A5F}"/>
                    </a:ext>
                  </a:extLst>
                </p14:cNvPr>
                <p14:cNvContentPartPr/>
                <p14:nvPr/>
              </p14:nvContentPartPr>
              <p14:xfrm>
                <a:off x="1653950" y="4789878"/>
                <a:ext cx="26280" cy="1152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A42981D7-AF68-4B06-ACA5-C6C24B398A5F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649630" y="4785558"/>
                  <a:ext cx="3492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0BB224C8-9600-478B-97C4-A5E1771C5982}"/>
                    </a:ext>
                  </a:extLst>
                </p14:cNvPr>
                <p14:cNvContentPartPr/>
                <p14:nvPr/>
              </p14:nvContentPartPr>
              <p14:xfrm>
                <a:off x="1625870" y="4894278"/>
                <a:ext cx="43200" cy="900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0BB224C8-9600-478B-97C4-A5E1771C5982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1621550" y="4889958"/>
                  <a:ext cx="51840" cy="1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4261C3F9-A9D1-4156-80D1-0828C3E45CC4}"/>
                    </a:ext>
                  </a:extLst>
                </p14:cNvPr>
                <p14:cNvContentPartPr/>
                <p14:nvPr/>
              </p14:nvContentPartPr>
              <p14:xfrm>
                <a:off x="1780670" y="4812198"/>
                <a:ext cx="93600" cy="10836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4261C3F9-A9D1-4156-80D1-0828C3E45CC4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1776350" y="4807878"/>
                  <a:ext cx="102240" cy="11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AF6523F7-84C6-4567-BDEC-6843D3A3FAFB}"/>
              </a:ext>
            </a:extLst>
          </p:cNvPr>
          <p:cNvGrpSpPr/>
          <p:nvPr/>
        </p:nvGrpSpPr>
        <p:grpSpPr>
          <a:xfrm>
            <a:off x="2247230" y="4793118"/>
            <a:ext cx="282240" cy="150480"/>
            <a:chOff x="2247230" y="4793118"/>
            <a:chExt cx="282240" cy="15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C762BE23-4CD2-4E2C-BA26-053367C62F45}"/>
                    </a:ext>
                  </a:extLst>
                </p14:cNvPr>
                <p14:cNvContentPartPr/>
                <p14:nvPr/>
              </p14:nvContentPartPr>
              <p14:xfrm>
                <a:off x="2247230" y="4846038"/>
                <a:ext cx="145080" cy="1728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C762BE23-4CD2-4E2C-BA26-053367C62F45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2242910" y="4841718"/>
                  <a:ext cx="15372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6432A8A1-4E81-440B-943B-65C8AB69DDAD}"/>
                    </a:ext>
                  </a:extLst>
                </p14:cNvPr>
                <p14:cNvContentPartPr/>
                <p14:nvPr/>
              </p14:nvContentPartPr>
              <p14:xfrm>
                <a:off x="2300510" y="4793118"/>
                <a:ext cx="23760" cy="1764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6432A8A1-4E81-440B-943B-65C8AB69DDAD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2296190" y="4788798"/>
                  <a:ext cx="3240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FA4F9726-9B49-4488-B90E-84FC3149E5C8}"/>
                    </a:ext>
                  </a:extLst>
                </p14:cNvPr>
                <p14:cNvContentPartPr/>
                <p14:nvPr/>
              </p14:nvContentPartPr>
              <p14:xfrm>
                <a:off x="2281070" y="4923438"/>
                <a:ext cx="29160" cy="216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FA4F9726-9B49-4488-B90E-84FC3149E5C8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2276750" y="4919118"/>
                  <a:ext cx="37800" cy="1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EEAC1485-9053-4212-ADD8-B26CB2075A6E}"/>
                    </a:ext>
                  </a:extLst>
                </p14:cNvPr>
                <p14:cNvContentPartPr/>
                <p14:nvPr/>
              </p14:nvContentPartPr>
              <p14:xfrm>
                <a:off x="2439470" y="4811478"/>
                <a:ext cx="90000" cy="13212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EEAC1485-9053-4212-ADD8-B26CB2075A6E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2435150" y="4807158"/>
                  <a:ext cx="98640" cy="14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692BF2E4-6EB2-44BB-A2B0-0CDBB5BBF13E}"/>
              </a:ext>
            </a:extLst>
          </p:cNvPr>
          <p:cNvGrpSpPr/>
          <p:nvPr/>
        </p:nvGrpSpPr>
        <p:grpSpPr>
          <a:xfrm>
            <a:off x="1843670" y="5065638"/>
            <a:ext cx="675360" cy="149400"/>
            <a:chOff x="1843670" y="5065638"/>
            <a:chExt cx="675360" cy="14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0873A168-90FC-4965-B6E8-ECC85F42340C}"/>
                    </a:ext>
                  </a:extLst>
                </p14:cNvPr>
                <p14:cNvContentPartPr/>
                <p14:nvPr/>
              </p14:nvContentPartPr>
              <p14:xfrm>
                <a:off x="1843670" y="5065638"/>
                <a:ext cx="129600" cy="8136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0873A168-90FC-4965-B6E8-ECC85F42340C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839350" y="5061318"/>
                  <a:ext cx="13824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EA0FA40F-E93D-499C-BE88-D8A89441527C}"/>
                    </a:ext>
                  </a:extLst>
                </p14:cNvPr>
                <p14:cNvContentPartPr/>
                <p14:nvPr/>
              </p14:nvContentPartPr>
              <p14:xfrm>
                <a:off x="1899830" y="5091198"/>
                <a:ext cx="47160" cy="10872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EA0FA40F-E93D-499C-BE88-D8A89441527C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1895510" y="5086878"/>
                  <a:ext cx="5580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5333A8D5-E599-412A-84EE-F3D7C360EC51}"/>
                    </a:ext>
                  </a:extLst>
                </p14:cNvPr>
                <p14:cNvContentPartPr/>
                <p14:nvPr/>
              </p14:nvContentPartPr>
              <p14:xfrm>
                <a:off x="2054630" y="5127198"/>
                <a:ext cx="168840" cy="8784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5333A8D5-E599-412A-84EE-F3D7C360EC51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2050310" y="5122878"/>
                  <a:ext cx="17748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A9C503C8-3472-4AA8-A308-DB4A0DEBBB79}"/>
                    </a:ext>
                  </a:extLst>
                </p14:cNvPr>
                <p14:cNvContentPartPr/>
                <p14:nvPr/>
              </p14:nvContentPartPr>
              <p14:xfrm>
                <a:off x="2330390" y="5132958"/>
                <a:ext cx="80640" cy="7668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A9C503C8-3472-4AA8-A308-DB4A0DEBBB79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2326070" y="5128638"/>
                  <a:ext cx="8928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DC5855D3-0AF2-47D2-93E4-EA709E9EE705}"/>
                    </a:ext>
                  </a:extLst>
                </p14:cNvPr>
                <p14:cNvContentPartPr/>
                <p14:nvPr/>
              </p14:nvContentPartPr>
              <p14:xfrm>
                <a:off x="2408870" y="5137638"/>
                <a:ext cx="110160" cy="6984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DC5855D3-0AF2-47D2-93E4-EA709E9EE705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2404550" y="5133318"/>
                  <a:ext cx="118800" cy="7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AB91327F-5C50-4173-8A3D-2692D2D94807}"/>
              </a:ext>
            </a:extLst>
          </p:cNvPr>
          <p:cNvGrpSpPr/>
          <p:nvPr/>
        </p:nvGrpSpPr>
        <p:grpSpPr>
          <a:xfrm>
            <a:off x="4179350" y="4785558"/>
            <a:ext cx="436680" cy="145800"/>
            <a:chOff x="4179350" y="4785558"/>
            <a:chExt cx="436680" cy="14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E1D03D67-59A4-47F0-940C-302C8768DBBF}"/>
                    </a:ext>
                  </a:extLst>
                </p14:cNvPr>
                <p14:cNvContentPartPr/>
                <p14:nvPr/>
              </p14:nvContentPartPr>
              <p14:xfrm>
                <a:off x="4179350" y="4839918"/>
                <a:ext cx="138960" cy="1224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E1D03D67-59A4-47F0-940C-302C8768DBBF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4175030" y="4835598"/>
                  <a:ext cx="14760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89281F5F-0B58-4913-BF2B-AA1D0492F282}"/>
                    </a:ext>
                  </a:extLst>
                </p14:cNvPr>
                <p14:cNvContentPartPr/>
                <p14:nvPr/>
              </p14:nvContentPartPr>
              <p14:xfrm>
                <a:off x="4245230" y="4785558"/>
                <a:ext cx="25920" cy="118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89281F5F-0B58-4913-BF2B-AA1D0492F282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4240910" y="4781238"/>
                  <a:ext cx="3456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B7F57345-0FC5-49BE-8E14-510C5F7695B5}"/>
                    </a:ext>
                  </a:extLst>
                </p14:cNvPr>
                <p14:cNvContentPartPr/>
                <p14:nvPr/>
              </p14:nvContentPartPr>
              <p14:xfrm>
                <a:off x="4240550" y="4901118"/>
                <a:ext cx="27720" cy="936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B7F57345-0FC5-49BE-8E14-510C5F7695B5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4236230" y="4896798"/>
                  <a:ext cx="363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70767173-B77A-4791-8CF5-13E20C44208C}"/>
                    </a:ext>
                  </a:extLst>
                </p14:cNvPr>
                <p14:cNvContentPartPr/>
                <p14:nvPr/>
              </p14:nvContentPartPr>
              <p14:xfrm>
                <a:off x="4374830" y="4879158"/>
                <a:ext cx="64800" cy="72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70767173-B77A-4791-8CF5-13E20C44208C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4370510" y="4874838"/>
                  <a:ext cx="73440" cy="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6AA22DBC-50FC-4986-8BA3-74DD21506554}"/>
                    </a:ext>
                  </a:extLst>
                </p14:cNvPr>
                <p14:cNvContentPartPr/>
                <p14:nvPr/>
              </p14:nvContentPartPr>
              <p14:xfrm>
                <a:off x="4481750" y="4830198"/>
                <a:ext cx="134280" cy="7416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6AA22DBC-50FC-4986-8BA3-74DD21506554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4477430" y="4825878"/>
                  <a:ext cx="14292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95AC43F1-8438-4059-84CE-6CACADFDDEAE}"/>
                    </a:ext>
                  </a:extLst>
                </p14:cNvPr>
                <p14:cNvContentPartPr/>
                <p14:nvPr/>
              </p14:nvContentPartPr>
              <p14:xfrm>
                <a:off x="4562390" y="4851438"/>
                <a:ext cx="19800" cy="7992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95AC43F1-8438-4059-84CE-6CACADFDDEAE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4558070" y="4847118"/>
                  <a:ext cx="28440" cy="88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47F63B86-A8C5-4826-97DF-A2B30196B6F9}"/>
              </a:ext>
            </a:extLst>
          </p:cNvPr>
          <p:cNvGrpSpPr/>
          <p:nvPr/>
        </p:nvGrpSpPr>
        <p:grpSpPr>
          <a:xfrm>
            <a:off x="4899350" y="4791318"/>
            <a:ext cx="417960" cy="144720"/>
            <a:chOff x="4899350" y="4791318"/>
            <a:chExt cx="417960" cy="144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D89A2A2E-2D79-4C71-AA41-EBD8F3874E10}"/>
                    </a:ext>
                  </a:extLst>
                </p14:cNvPr>
                <p14:cNvContentPartPr/>
                <p14:nvPr/>
              </p14:nvContentPartPr>
              <p14:xfrm>
                <a:off x="4899350" y="4851078"/>
                <a:ext cx="113040" cy="2196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D89A2A2E-2D79-4C71-AA41-EBD8F3874E10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4895030" y="4846758"/>
                  <a:ext cx="1216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49A5895F-F7F0-4FB8-94AD-2C1D4480F8EF}"/>
                    </a:ext>
                  </a:extLst>
                </p14:cNvPr>
                <p14:cNvContentPartPr/>
                <p14:nvPr/>
              </p14:nvContentPartPr>
              <p14:xfrm>
                <a:off x="4960550" y="4791318"/>
                <a:ext cx="37800" cy="1404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49A5895F-F7F0-4FB8-94AD-2C1D4480F8EF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4956230" y="4786998"/>
                  <a:ext cx="4644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16A2297B-0DDE-4283-8E17-D688456A9D6F}"/>
                    </a:ext>
                  </a:extLst>
                </p14:cNvPr>
                <p14:cNvContentPartPr/>
                <p14:nvPr/>
              </p14:nvContentPartPr>
              <p14:xfrm>
                <a:off x="4960190" y="4908678"/>
                <a:ext cx="18720" cy="864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16A2297B-0DDE-4283-8E17-D688456A9D6F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4955870" y="4904358"/>
                  <a:ext cx="27360" cy="1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F7569D9-252C-4ECF-AC46-FF59D9D6C98D}"/>
                    </a:ext>
                  </a:extLst>
                </p14:cNvPr>
                <p14:cNvContentPartPr/>
                <p14:nvPr/>
              </p14:nvContentPartPr>
              <p14:xfrm>
                <a:off x="5057750" y="4863318"/>
                <a:ext cx="74880" cy="792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F7569D9-252C-4ECF-AC46-FF59D9D6C98D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5053430" y="4858998"/>
                  <a:ext cx="83520" cy="1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75427E03-89E0-4E5F-87CE-994987FD7D14}"/>
                    </a:ext>
                  </a:extLst>
                </p14:cNvPr>
                <p14:cNvContentPartPr/>
                <p14:nvPr/>
              </p14:nvContentPartPr>
              <p14:xfrm>
                <a:off x="5198510" y="4814358"/>
                <a:ext cx="118800" cy="8100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75427E03-89E0-4E5F-87CE-994987FD7D14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5194190" y="4810038"/>
                  <a:ext cx="12744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EC756F85-E353-458D-809F-63776AB1FBA7}"/>
                    </a:ext>
                  </a:extLst>
                </p14:cNvPr>
                <p14:cNvContentPartPr/>
                <p14:nvPr/>
              </p14:nvContentPartPr>
              <p14:xfrm>
                <a:off x="5243150" y="4847118"/>
                <a:ext cx="38520" cy="8892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EC756F85-E353-458D-809F-63776AB1FBA7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5238830" y="4842798"/>
                  <a:ext cx="47160" cy="9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8CFF759B-39AF-4351-9E4B-64311F7A40E8}"/>
              </a:ext>
            </a:extLst>
          </p:cNvPr>
          <p:cNvGrpSpPr/>
          <p:nvPr/>
        </p:nvGrpSpPr>
        <p:grpSpPr>
          <a:xfrm>
            <a:off x="4439990" y="5117478"/>
            <a:ext cx="753480" cy="132120"/>
            <a:chOff x="4439990" y="5117478"/>
            <a:chExt cx="753480" cy="13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DC31F5BB-FA96-4607-80D2-40DBD3BE55F8}"/>
                    </a:ext>
                  </a:extLst>
                </p14:cNvPr>
                <p14:cNvContentPartPr/>
                <p14:nvPr/>
              </p14:nvContentPartPr>
              <p14:xfrm>
                <a:off x="4439990" y="5127558"/>
                <a:ext cx="78480" cy="7164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DC31F5BB-FA96-4607-80D2-40DBD3BE55F8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4435670" y="5123238"/>
                  <a:ext cx="8712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D51C8299-258A-4567-B0A8-B22612C32D4D}"/>
                    </a:ext>
                  </a:extLst>
                </p14:cNvPr>
                <p14:cNvContentPartPr/>
                <p14:nvPr/>
              </p14:nvContentPartPr>
              <p14:xfrm>
                <a:off x="4512710" y="5134038"/>
                <a:ext cx="93600" cy="7128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D51C8299-258A-4567-B0A8-B22612C32D4D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4508390" y="5129718"/>
                  <a:ext cx="10224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5F5C57E2-60E0-4237-A5D4-417883454851}"/>
                    </a:ext>
                  </a:extLst>
                </p14:cNvPr>
                <p14:cNvContentPartPr/>
                <p14:nvPr/>
              </p14:nvContentPartPr>
              <p14:xfrm>
                <a:off x="4732310" y="5149158"/>
                <a:ext cx="137880" cy="7092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5F5C57E2-60E0-4237-A5D4-417883454851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4727990" y="5144838"/>
                  <a:ext cx="146520" cy="7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7D8B9279-84A6-45F0-A89F-3A4760E10E3E}"/>
                    </a:ext>
                  </a:extLst>
                </p14:cNvPr>
                <p14:cNvContentPartPr/>
                <p14:nvPr/>
              </p14:nvContentPartPr>
              <p14:xfrm>
                <a:off x="4947230" y="5175438"/>
                <a:ext cx="87840" cy="396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7D8B9279-84A6-45F0-A89F-3A4760E10E3E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4942910" y="5171118"/>
                  <a:ext cx="9648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FDAE15C5-BE44-4FE0-8716-CBED5EFF832F}"/>
                    </a:ext>
                  </a:extLst>
                </p14:cNvPr>
                <p14:cNvContentPartPr/>
                <p14:nvPr/>
              </p14:nvContentPartPr>
              <p14:xfrm>
                <a:off x="5065670" y="5117478"/>
                <a:ext cx="127800" cy="13212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FDAE15C5-BE44-4FE0-8716-CBED5EFF832F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5061350" y="5113158"/>
                  <a:ext cx="136440" cy="14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E1D5DBA8-20E5-4D2C-934C-56708955E4FB}"/>
              </a:ext>
            </a:extLst>
          </p:cNvPr>
          <p:cNvGrpSpPr/>
          <p:nvPr/>
        </p:nvGrpSpPr>
        <p:grpSpPr>
          <a:xfrm>
            <a:off x="1036190" y="6244763"/>
            <a:ext cx="245160" cy="101520"/>
            <a:chOff x="1036190" y="6244763"/>
            <a:chExt cx="245160" cy="10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5998219E-8031-4B47-B475-40AF0C108034}"/>
                    </a:ext>
                  </a:extLst>
                </p14:cNvPr>
                <p14:cNvContentPartPr/>
                <p14:nvPr/>
              </p14:nvContentPartPr>
              <p14:xfrm>
                <a:off x="1036190" y="6286883"/>
                <a:ext cx="70560" cy="720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5998219E-8031-4B47-B475-40AF0C108034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031870" y="6282563"/>
                  <a:ext cx="79200" cy="1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C1777A07-A427-4AED-9A3B-CF90563BCBCA}"/>
                    </a:ext>
                  </a:extLst>
                </p14:cNvPr>
                <p14:cNvContentPartPr/>
                <p14:nvPr/>
              </p14:nvContentPartPr>
              <p14:xfrm>
                <a:off x="1066070" y="6244763"/>
                <a:ext cx="28800" cy="6840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C1777A07-A427-4AED-9A3B-CF90563BCBC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061750" y="6240443"/>
                  <a:ext cx="3744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124BB55F-3341-42FF-AF2C-B1BBFA510983}"/>
                    </a:ext>
                  </a:extLst>
                </p14:cNvPr>
                <p14:cNvContentPartPr/>
                <p14:nvPr/>
              </p14:nvContentPartPr>
              <p14:xfrm>
                <a:off x="1177670" y="6261323"/>
                <a:ext cx="103680" cy="6336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124BB55F-3341-42FF-AF2C-B1BBFA510983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173350" y="6257003"/>
                  <a:ext cx="1123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D61B3166-FDF8-468B-A06D-5DD23EA58A82}"/>
                    </a:ext>
                  </a:extLst>
                </p14:cNvPr>
                <p14:cNvContentPartPr/>
                <p14:nvPr/>
              </p14:nvContentPartPr>
              <p14:xfrm>
                <a:off x="1236710" y="6268883"/>
                <a:ext cx="30600" cy="7740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D61B3166-FDF8-468B-A06D-5DD23EA58A82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232390" y="6264563"/>
                  <a:ext cx="39240" cy="8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0AB843DB-7147-47F6-95BB-43AFEB61A6DB}"/>
              </a:ext>
            </a:extLst>
          </p:cNvPr>
          <p:cNvGrpSpPr/>
          <p:nvPr/>
        </p:nvGrpSpPr>
        <p:grpSpPr>
          <a:xfrm>
            <a:off x="1694990" y="6255923"/>
            <a:ext cx="275040" cy="129240"/>
            <a:chOff x="1694990" y="6255923"/>
            <a:chExt cx="275040" cy="12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D5C56EAB-670D-4E24-B378-5C3504722D49}"/>
                    </a:ext>
                  </a:extLst>
                </p14:cNvPr>
                <p14:cNvContentPartPr/>
                <p14:nvPr/>
              </p14:nvContentPartPr>
              <p14:xfrm>
                <a:off x="1694990" y="6297683"/>
                <a:ext cx="111240" cy="612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D5C56EAB-670D-4E24-B378-5C3504722D49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690670" y="6293363"/>
                  <a:ext cx="119880" cy="1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4C217470-D36C-45F0-AACE-6BA78F62C63E}"/>
                    </a:ext>
                  </a:extLst>
                </p14:cNvPr>
                <p14:cNvContentPartPr/>
                <p14:nvPr/>
              </p14:nvContentPartPr>
              <p14:xfrm>
                <a:off x="1723790" y="6255923"/>
                <a:ext cx="46800" cy="9180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4C217470-D36C-45F0-AACE-6BA78F62C63E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719470" y="6251603"/>
                  <a:ext cx="5544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7F07CDF0-5880-4089-9704-358F655878D4}"/>
                    </a:ext>
                  </a:extLst>
                </p14:cNvPr>
                <p14:cNvContentPartPr/>
                <p14:nvPr/>
              </p14:nvContentPartPr>
              <p14:xfrm>
                <a:off x="1842950" y="6290483"/>
                <a:ext cx="127080" cy="5616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7F07CDF0-5880-4089-9704-358F655878D4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1838630" y="6286163"/>
                  <a:ext cx="13572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4F738B4F-B8D0-4170-8CFF-E7FBEEC37C35}"/>
                    </a:ext>
                  </a:extLst>
                </p14:cNvPr>
                <p14:cNvContentPartPr/>
                <p14:nvPr/>
              </p14:nvContentPartPr>
              <p14:xfrm>
                <a:off x="1901630" y="6300923"/>
                <a:ext cx="39600" cy="8424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4F738B4F-B8D0-4170-8CFF-E7FBEEC37C35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1897310" y="6296603"/>
                  <a:ext cx="48240" cy="92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BB30264B-B60C-4124-9D6B-5A22FAE5B0A3}"/>
              </a:ext>
            </a:extLst>
          </p:cNvPr>
          <p:cNvGrpSpPr/>
          <p:nvPr/>
        </p:nvGrpSpPr>
        <p:grpSpPr>
          <a:xfrm>
            <a:off x="1185950" y="6532043"/>
            <a:ext cx="178200" cy="96120"/>
            <a:chOff x="1185950" y="6532043"/>
            <a:chExt cx="178200" cy="9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E6EF83D8-5842-417B-A98A-E4E586CCCBD8}"/>
                    </a:ext>
                  </a:extLst>
                </p14:cNvPr>
                <p14:cNvContentPartPr/>
                <p14:nvPr/>
              </p14:nvContentPartPr>
              <p14:xfrm>
                <a:off x="1185950" y="6532043"/>
                <a:ext cx="78120" cy="774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E6EF83D8-5842-417B-A98A-E4E586CCCBD8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1181630" y="6527723"/>
                  <a:ext cx="8676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3FF2D67D-7EBE-4950-A1C8-FEF55D60EE62}"/>
                    </a:ext>
                  </a:extLst>
                </p14:cNvPr>
                <p14:cNvContentPartPr/>
                <p14:nvPr/>
              </p14:nvContentPartPr>
              <p14:xfrm>
                <a:off x="1263710" y="6548603"/>
                <a:ext cx="100440" cy="7956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3FF2D67D-7EBE-4950-A1C8-FEF55D60EE62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1259390" y="6544283"/>
                  <a:ext cx="109080" cy="8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6E8EA95D-F045-49CD-BDDA-8A4FAE354E36}"/>
              </a:ext>
            </a:extLst>
          </p:cNvPr>
          <p:cNvGrpSpPr/>
          <p:nvPr/>
        </p:nvGrpSpPr>
        <p:grpSpPr>
          <a:xfrm>
            <a:off x="1480790" y="6524843"/>
            <a:ext cx="470520" cy="141120"/>
            <a:chOff x="1480790" y="6524843"/>
            <a:chExt cx="470520" cy="14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3D5ED715-B254-40C5-AD83-A861D8B43823}"/>
                    </a:ext>
                  </a:extLst>
                </p14:cNvPr>
                <p14:cNvContentPartPr/>
                <p14:nvPr/>
              </p14:nvContentPartPr>
              <p14:xfrm>
                <a:off x="1480790" y="6558323"/>
                <a:ext cx="140040" cy="7848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3D5ED715-B254-40C5-AD83-A861D8B43823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1476470" y="6554003"/>
                  <a:ext cx="14868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552889E2-E451-4607-A750-141B1E1ED59F}"/>
                    </a:ext>
                  </a:extLst>
                </p14:cNvPr>
                <p14:cNvContentPartPr/>
                <p14:nvPr/>
              </p14:nvContentPartPr>
              <p14:xfrm>
                <a:off x="1736030" y="6544283"/>
                <a:ext cx="16200" cy="8784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552889E2-E451-4607-A750-141B1E1ED59F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1731710" y="6539963"/>
                  <a:ext cx="2484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7DCB5E87-D9B4-4FA1-8906-3571F0A39890}"/>
                    </a:ext>
                  </a:extLst>
                </p14:cNvPr>
                <p14:cNvContentPartPr/>
                <p14:nvPr/>
              </p14:nvContentPartPr>
              <p14:xfrm>
                <a:off x="1854830" y="6524843"/>
                <a:ext cx="96480" cy="14112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7DCB5E87-D9B4-4FA1-8906-3571F0A39890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850510" y="6520523"/>
                  <a:ext cx="105120" cy="14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F8996400-EF2E-47A7-8144-8D4C807654F8}"/>
              </a:ext>
            </a:extLst>
          </p:cNvPr>
          <p:cNvGrpSpPr/>
          <p:nvPr/>
        </p:nvGrpSpPr>
        <p:grpSpPr>
          <a:xfrm>
            <a:off x="5039030" y="6283643"/>
            <a:ext cx="406080" cy="168480"/>
            <a:chOff x="5039030" y="6283643"/>
            <a:chExt cx="406080" cy="16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C086698A-DAD3-4DB5-99AC-AD0472277126}"/>
                    </a:ext>
                  </a:extLst>
                </p14:cNvPr>
                <p14:cNvContentPartPr/>
                <p14:nvPr/>
              </p14:nvContentPartPr>
              <p14:xfrm>
                <a:off x="5039030" y="6345203"/>
                <a:ext cx="123840" cy="576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C086698A-DAD3-4DB5-99AC-AD0472277126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5034710" y="6340883"/>
                  <a:ext cx="132480" cy="1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891E153-2A24-4F2B-B6DC-41605703082E}"/>
                    </a:ext>
                  </a:extLst>
                </p14:cNvPr>
                <p14:cNvContentPartPr/>
                <p14:nvPr/>
              </p14:nvContentPartPr>
              <p14:xfrm>
                <a:off x="5099510" y="6283643"/>
                <a:ext cx="35280" cy="1728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891E153-2A24-4F2B-B6DC-41605703082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095190" y="6279323"/>
                  <a:ext cx="4392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296D3AD-B67C-4762-9CB5-351F87A8B4F4}"/>
                    </a:ext>
                  </a:extLst>
                </p14:cNvPr>
                <p14:cNvContentPartPr/>
                <p14:nvPr/>
              </p14:nvContentPartPr>
              <p14:xfrm>
                <a:off x="5051270" y="6423683"/>
                <a:ext cx="32040" cy="1764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296D3AD-B67C-4762-9CB5-351F87A8B4F4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046950" y="6419363"/>
                  <a:ext cx="40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BFEA9B23-2970-47A9-938D-E41ABEA128CC}"/>
                    </a:ext>
                  </a:extLst>
                </p14:cNvPr>
                <p14:cNvContentPartPr/>
                <p14:nvPr/>
              </p14:nvContentPartPr>
              <p14:xfrm>
                <a:off x="5170430" y="6380843"/>
                <a:ext cx="72720" cy="216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BFEA9B23-2970-47A9-938D-E41ABEA128CC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166110" y="6376523"/>
                  <a:ext cx="81360" cy="1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403E150E-5E8E-4951-BE5F-BFA45E76D695}"/>
                    </a:ext>
                  </a:extLst>
                </p14:cNvPr>
                <p14:cNvContentPartPr/>
                <p14:nvPr/>
              </p14:nvContentPartPr>
              <p14:xfrm>
                <a:off x="5311190" y="6319283"/>
                <a:ext cx="133920" cy="8928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403E150E-5E8E-4951-BE5F-BFA45E76D69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5306870" y="6314963"/>
                  <a:ext cx="14256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66EAA46D-D69A-4895-8773-26B9C81C7EAA}"/>
                    </a:ext>
                  </a:extLst>
                </p14:cNvPr>
                <p14:cNvContentPartPr/>
                <p14:nvPr/>
              </p14:nvContentPartPr>
              <p14:xfrm>
                <a:off x="5383910" y="6347003"/>
                <a:ext cx="23760" cy="10512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66EAA46D-D69A-4895-8773-26B9C81C7EAA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379590" y="6342683"/>
                  <a:ext cx="32400" cy="11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02DD8FB4-6A61-4CDF-A9DF-03D62389CB8D}"/>
              </a:ext>
            </a:extLst>
          </p:cNvPr>
          <p:cNvGrpSpPr/>
          <p:nvPr/>
        </p:nvGrpSpPr>
        <p:grpSpPr>
          <a:xfrm>
            <a:off x="5721230" y="6318203"/>
            <a:ext cx="507240" cy="150120"/>
            <a:chOff x="5721230" y="6318203"/>
            <a:chExt cx="507240" cy="150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B5587443-76E3-4F74-BB2B-E43831B9C7FF}"/>
                    </a:ext>
                  </a:extLst>
                </p14:cNvPr>
                <p14:cNvContentPartPr/>
                <p14:nvPr/>
              </p14:nvContentPartPr>
              <p14:xfrm>
                <a:off x="5721230" y="6380483"/>
                <a:ext cx="134640" cy="612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B5587443-76E3-4F74-BB2B-E43831B9C7FF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716910" y="6376163"/>
                  <a:ext cx="143280" cy="1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C2422BEC-A0FD-41A2-B0C9-00C1AD843890}"/>
                    </a:ext>
                  </a:extLst>
                </p14:cNvPr>
                <p14:cNvContentPartPr/>
                <p14:nvPr/>
              </p14:nvContentPartPr>
              <p14:xfrm>
                <a:off x="5783150" y="6318203"/>
                <a:ext cx="46440" cy="1872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C2422BEC-A0FD-41A2-B0C9-00C1AD843890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778830" y="6313883"/>
                  <a:ext cx="5508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CCBC3BCC-88B2-4633-A5E4-79F487224293}"/>
                    </a:ext>
                  </a:extLst>
                </p14:cNvPr>
                <p14:cNvContentPartPr/>
                <p14:nvPr/>
              </p14:nvContentPartPr>
              <p14:xfrm>
                <a:off x="5791790" y="6442043"/>
                <a:ext cx="34560" cy="216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CCBC3BCC-88B2-4633-A5E4-79F487224293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787470" y="6437723"/>
                  <a:ext cx="43200" cy="1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F7662277-B65F-43CB-B97F-E2874687B469}"/>
                    </a:ext>
                  </a:extLst>
                </p14:cNvPr>
                <p14:cNvContentPartPr/>
                <p14:nvPr/>
              </p14:nvContentPartPr>
              <p14:xfrm>
                <a:off x="5914190" y="6375443"/>
                <a:ext cx="87120" cy="756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F7662277-B65F-43CB-B97F-E2874687B469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5909870" y="6371123"/>
                  <a:ext cx="95760" cy="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55BF8E41-11B6-4B4C-9F6E-15F22C7D4288}"/>
                    </a:ext>
                  </a:extLst>
                </p14:cNvPr>
                <p14:cNvContentPartPr/>
                <p14:nvPr/>
              </p14:nvContentPartPr>
              <p14:xfrm>
                <a:off x="6058550" y="6335483"/>
                <a:ext cx="169920" cy="6732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55BF8E41-11B6-4B4C-9F6E-15F22C7D4288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6054230" y="6331163"/>
                  <a:ext cx="17856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9EEB0404-39B3-43BD-A727-07415C69881A}"/>
                    </a:ext>
                  </a:extLst>
                </p14:cNvPr>
                <p14:cNvContentPartPr/>
                <p14:nvPr/>
              </p14:nvContentPartPr>
              <p14:xfrm>
                <a:off x="6136670" y="6343403"/>
                <a:ext cx="38520" cy="12492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9EEB0404-39B3-43BD-A727-07415C69881A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6132350" y="6339083"/>
                  <a:ext cx="47160" cy="13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83FC35D2-38CF-4410-AF6C-63268E43FB69}"/>
              </a:ext>
            </a:extLst>
          </p:cNvPr>
          <p:cNvGrpSpPr/>
          <p:nvPr/>
        </p:nvGrpSpPr>
        <p:grpSpPr>
          <a:xfrm>
            <a:off x="5270870" y="6595043"/>
            <a:ext cx="672480" cy="125640"/>
            <a:chOff x="5270870" y="6595043"/>
            <a:chExt cx="672480" cy="125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A2A9EDFD-78E4-4470-B229-5637867FF63D}"/>
                    </a:ext>
                  </a:extLst>
                </p14:cNvPr>
                <p14:cNvContentPartPr/>
                <p14:nvPr/>
              </p14:nvContentPartPr>
              <p14:xfrm>
                <a:off x="5270870" y="6606203"/>
                <a:ext cx="91800" cy="7632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A2A9EDFD-78E4-4470-B229-5637867FF63D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5266550" y="6601883"/>
                  <a:ext cx="10044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6B5A5811-5EE7-47C4-89FA-2BDB8630CFCA}"/>
                    </a:ext>
                  </a:extLst>
                </p14:cNvPr>
                <p14:cNvContentPartPr/>
                <p14:nvPr/>
              </p14:nvContentPartPr>
              <p14:xfrm>
                <a:off x="5358350" y="6619523"/>
                <a:ext cx="114480" cy="8424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6B5A5811-5EE7-47C4-89FA-2BDB8630CFCA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5354030" y="6615203"/>
                  <a:ext cx="12312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1FF29C79-7BC8-4B99-AD37-00AAF5A49CDA}"/>
                    </a:ext>
                  </a:extLst>
                </p14:cNvPr>
                <p14:cNvContentPartPr/>
                <p14:nvPr/>
              </p14:nvContentPartPr>
              <p14:xfrm>
                <a:off x="5563910" y="6595043"/>
                <a:ext cx="146520" cy="9144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1FF29C79-7BC8-4B99-AD37-00AAF5A49CDA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5559590" y="6590723"/>
                  <a:ext cx="15516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AE25F37D-ADAA-482A-AC25-08B859D35C3A}"/>
                    </a:ext>
                  </a:extLst>
                </p14:cNvPr>
                <p14:cNvContentPartPr/>
                <p14:nvPr/>
              </p14:nvContentPartPr>
              <p14:xfrm>
                <a:off x="5836790" y="6596483"/>
                <a:ext cx="106560" cy="12420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AE25F37D-ADAA-482A-AC25-08B859D35C3A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5832470" y="6592163"/>
                  <a:ext cx="115200" cy="132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39636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71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2</cp:revision>
  <dcterms:created xsi:type="dcterms:W3CDTF">2021-04-23T15:09:27Z</dcterms:created>
  <dcterms:modified xsi:type="dcterms:W3CDTF">2021-04-23T15:26:18Z</dcterms:modified>
</cp:coreProperties>
</file>