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58" r:id="rId3"/>
    <p:sldId id="259" r:id="rId4"/>
    <p:sldId id="260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ask" id="{50B92258-E261-42E6-A574-C7D0F0A19327}">
          <p14:sldIdLst>
            <p14:sldId id="257"/>
            <p14:sldId id="258"/>
          </p14:sldIdLst>
        </p14:section>
        <p14:section name="Solutions" id="{058A6F45-2ED2-47FB-A60F-63DFAC415EB5}">
          <p14:sldIdLst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30AFA-6C2A-4348-90B9-B0CE3032D694}" v="7" dt="2022-10-28T16:37:36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92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Hancock" userId="db2644ed-97fc-46e1-8fac-6858fa2e43b1" providerId="ADAL" clId="{2E230AFA-6C2A-4348-90B9-B0CE3032D694}"/>
    <pc:docChg chg="custSel addSld modSld addSection modSection">
      <pc:chgData name="Karen Hancock" userId="db2644ed-97fc-46e1-8fac-6858fa2e43b1" providerId="ADAL" clId="{2E230AFA-6C2A-4348-90B9-B0CE3032D694}" dt="2022-10-25T16:22:08.285" v="32" actId="17846"/>
      <pc:docMkLst>
        <pc:docMk/>
      </pc:docMkLst>
      <pc:sldChg chg="addSp delSp modSp new mod">
        <pc:chgData name="Karen Hancock" userId="db2644ed-97fc-46e1-8fac-6858fa2e43b1" providerId="ADAL" clId="{2E230AFA-6C2A-4348-90B9-B0CE3032D694}" dt="2022-10-25T16:21:09.692" v="21" actId="14100"/>
        <pc:sldMkLst>
          <pc:docMk/>
          <pc:sldMk cId="1531244083" sldId="259"/>
        </pc:sldMkLst>
        <pc:picChg chg="add del mod">
          <ac:chgData name="Karen Hancock" userId="db2644ed-97fc-46e1-8fac-6858fa2e43b1" providerId="ADAL" clId="{2E230AFA-6C2A-4348-90B9-B0CE3032D694}" dt="2022-10-25T16:18:08.572" v="17" actId="478"/>
          <ac:picMkLst>
            <pc:docMk/>
            <pc:sldMk cId="1531244083" sldId="259"/>
            <ac:picMk id="3" creationId="{C1A51702-84E9-FAC3-59A8-018D195B9B18}"/>
          </ac:picMkLst>
        </pc:picChg>
        <pc:picChg chg="add mod">
          <ac:chgData name="Karen Hancock" userId="db2644ed-97fc-46e1-8fac-6858fa2e43b1" providerId="ADAL" clId="{2E230AFA-6C2A-4348-90B9-B0CE3032D694}" dt="2022-10-25T16:21:09.692" v="21" actId="14100"/>
          <ac:picMkLst>
            <pc:docMk/>
            <pc:sldMk cId="1531244083" sldId="259"/>
            <ac:picMk id="5" creationId="{2AC8FF99-CF95-3749-36A2-CBEBF9D35C76}"/>
          </ac:picMkLst>
        </pc:picChg>
      </pc:sldChg>
      <pc:sldChg chg="addSp delSp modSp new mod">
        <pc:chgData name="Karen Hancock" userId="db2644ed-97fc-46e1-8fac-6858fa2e43b1" providerId="ADAL" clId="{2E230AFA-6C2A-4348-90B9-B0CE3032D694}" dt="2022-10-25T16:21:43.825" v="29" actId="1076"/>
        <pc:sldMkLst>
          <pc:docMk/>
          <pc:sldMk cId="2161868838" sldId="260"/>
        </pc:sldMkLst>
        <pc:picChg chg="add del mod">
          <ac:chgData name="Karen Hancock" userId="db2644ed-97fc-46e1-8fac-6858fa2e43b1" providerId="ADAL" clId="{2E230AFA-6C2A-4348-90B9-B0CE3032D694}" dt="2022-10-25T16:14:03.667" v="5" actId="478"/>
          <ac:picMkLst>
            <pc:docMk/>
            <pc:sldMk cId="2161868838" sldId="260"/>
            <ac:picMk id="3" creationId="{E2D048B8-C32E-4D87-44E2-BE8948E336AD}"/>
          </ac:picMkLst>
        </pc:picChg>
        <pc:picChg chg="add del mod">
          <ac:chgData name="Karen Hancock" userId="db2644ed-97fc-46e1-8fac-6858fa2e43b1" providerId="ADAL" clId="{2E230AFA-6C2A-4348-90B9-B0CE3032D694}" dt="2022-10-25T16:14:09.514" v="9" actId="478"/>
          <ac:picMkLst>
            <pc:docMk/>
            <pc:sldMk cId="2161868838" sldId="260"/>
            <ac:picMk id="5" creationId="{D3524B0B-A2C7-56F1-604A-AFBB97D61627}"/>
          </ac:picMkLst>
        </pc:picChg>
        <pc:picChg chg="add del mod">
          <ac:chgData name="Karen Hancock" userId="db2644ed-97fc-46e1-8fac-6858fa2e43b1" providerId="ADAL" clId="{2E230AFA-6C2A-4348-90B9-B0CE3032D694}" dt="2022-10-25T16:14:49.818" v="13" actId="478"/>
          <ac:picMkLst>
            <pc:docMk/>
            <pc:sldMk cId="2161868838" sldId="260"/>
            <ac:picMk id="7" creationId="{F8356999-A353-1AC3-0012-1A08774293CB}"/>
          </ac:picMkLst>
        </pc:picChg>
        <pc:picChg chg="add mod">
          <ac:chgData name="Karen Hancock" userId="db2644ed-97fc-46e1-8fac-6858fa2e43b1" providerId="ADAL" clId="{2E230AFA-6C2A-4348-90B9-B0CE3032D694}" dt="2022-10-25T16:21:43.825" v="29" actId="1076"/>
          <ac:picMkLst>
            <pc:docMk/>
            <pc:sldMk cId="2161868838" sldId="260"/>
            <ac:picMk id="9" creationId="{248283FF-F9D6-D15E-93C2-BE2D3F1268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2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8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3CC1587-4271-72D8-4E7D-C175A2B8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135" y="4537996"/>
            <a:ext cx="1202492" cy="11952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5CCCDF-928A-477A-786E-CEDCD71CE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49" y="4712692"/>
            <a:ext cx="1696065" cy="1927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C424FC-9FB2-D001-4520-3A4CC252FA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528"/>
          <a:stretch/>
        </p:blipFill>
        <p:spPr>
          <a:xfrm>
            <a:off x="1536316" y="4569800"/>
            <a:ext cx="1500427" cy="2136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0F20F6-AB40-3A1C-89F4-8CFC44997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174" y="2592506"/>
            <a:ext cx="3237522" cy="1692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DEC3F-DF35-2D2C-B18B-CC9B02B4F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919" y="2883786"/>
            <a:ext cx="2520598" cy="8535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FCD0DB-C709-F2B5-5359-BC996A53D95D}"/>
              </a:ext>
            </a:extLst>
          </p:cNvPr>
          <p:cNvSpPr/>
          <p:nvPr/>
        </p:nvSpPr>
        <p:spPr>
          <a:xfrm>
            <a:off x="0" y="-4902"/>
            <a:ext cx="1057619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Cambria"/>
                <a:ea typeface="Calibri"/>
                <a:cs typeface="Calibri"/>
              </a:rPr>
              <a:t>TASK</a:t>
            </a:r>
            <a:endParaRPr lang="en-US" sz="1500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42F8AA-A4F2-AE3E-4902-9616974029AC}"/>
              </a:ext>
            </a:extLst>
          </p:cNvPr>
          <p:cNvSpPr/>
          <p:nvPr/>
        </p:nvSpPr>
        <p:spPr>
          <a:xfrm>
            <a:off x="1057619" y="-1"/>
            <a:ext cx="884838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Collecting like terms (1/2)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EAA9A-3DCB-9F7E-7F1D-154EC07CABEF}"/>
              </a:ext>
            </a:extLst>
          </p:cNvPr>
          <p:cNvSpPr txBox="1"/>
          <p:nvPr/>
        </p:nvSpPr>
        <p:spPr>
          <a:xfrm>
            <a:off x="7258931" y="26636"/>
            <a:ext cx="2338348" cy="25994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89" dirty="0"/>
              <a:t>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562AF42-5697-15EE-EBD2-2A6AEEBDE94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5950" y="546846"/>
              <a:ext cx="9056968" cy="609021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3569">
                      <a:extLst>
                        <a:ext uri="{9D8B030D-6E8A-4147-A177-3AD203B41FA5}">
                          <a16:colId xmlns:a16="http://schemas.microsoft.com/office/drawing/2014/main" val="395797068"/>
                        </a:ext>
                      </a:extLst>
                    </a:gridCol>
                    <a:gridCol w="3335411">
                      <a:extLst>
                        <a:ext uri="{9D8B030D-6E8A-4147-A177-3AD203B41FA5}">
                          <a16:colId xmlns:a16="http://schemas.microsoft.com/office/drawing/2014/main" val="1044968198"/>
                        </a:ext>
                      </a:extLst>
                    </a:gridCol>
                    <a:gridCol w="3163329">
                      <a:extLst>
                        <a:ext uri="{9D8B030D-6E8A-4147-A177-3AD203B41FA5}">
                          <a16:colId xmlns:a16="http://schemas.microsoft.com/office/drawing/2014/main" val="4222215598"/>
                        </a:ext>
                      </a:extLst>
                    </a:gridCol>
                    <a:gridCol w="1974659">
                      <a:extLst>
                        <a:ext uri="{9D8B030D-6E8A-4147-A177-3AD203B41FA5}">
                          <a16:colId xmlns:a16="http://schemas.microsoft.com/office/drawing/2014/main" val="2664433220"/>
                        </a:ext>
                      </a:extLst>
                    </a:gridCol>
                  </a:tblGrid>
                  <a:tr h="1877855">
                    <a:tc>
                      <a:txBody>
                        <a:bodyPr/>
                        <a:lstStyle/>
                        <a:p>
                          <a:r>
                            <a:rPr lang="en-GB" sz="1200" dirty="0" err="1"/>
                            <a:t>eg</a:t>
                          </a:r>
                          <a:endParaRPr lang="en-GB" sz="12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Simplify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&amp;10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−10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−9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=&amp;10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−12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−10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eqArr>
                              </m:oMath>
                            </m:oMathPara>
                          </a14:m>
                          <a:endParaRPr lang="en-GB" sz="12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endParaRPr lang="en-GB" sz="12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150646"/>
                      </a:ext>
                    </a:extLst>
                  </a:tr>
                  <a:tr h="1872362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Simplify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&amp;3</m:t>
                                    </m:r>
                                    <m:sSup>
                                      <m:sSup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−7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=&amp;3</m:t>
                                    </m:r>
                                    <m:sSup>
                                      <m:sSup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−7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eqAr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6840372"/>
                      </a:ext>
                    </a:extLst>
                  </a:tr>
                  <a:tr h="23400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Simplify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eqArr>
                                  <m:eqArr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&amp;4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e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=&amp;4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+6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eqAr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6688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562AF42-5697-15EE-EBD2-2A6AEEBDE94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5950" y="546846"/>
              <a:ext cx="9056968" cy="609021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3569">
                      <a:extLst>
                        <a:ext uri="{9D8B030D-6E8A-4147-A177-3AD203B41FA5}">
                          <a16:colId xmlns:a16="http://schemas.microsoft.com/office/drawing/2014/main" val="395797068"/>
                        </a:ext>
                      </a:extLst>
                    </a:gridCol>
                    <a:gridCol w="3335411">
                      <a:extLst>
                        <a:ext uri="{9D8B030D-6E8A-4147-A177-3AD203B41FA5}">
                          <a16:colId xmlns:a16="http://schemas.microsoft.com/office/drawing/2014/main" val="1044968198"/>
                        </a:ext>
                      </a:extLst>
                    </a:gridCol>
                    <a:gridCol w="3163329">
                      <a:extLst>
                        <a:ext uri="{9D8B030D-6E8A-4147-A177-3AD203B41FA5}">
                          <a16:colId xmlns:a16="http://schemas.microsoft.com/office/drawing/2014/main" val="4222215598"/>
                        </a:ext>
                      </a:extLst>
                    </a:gridCol>
                    <a:gridCol w="1974659">
                      <a:extLst>
                        <a:ext uri="{9D8B030D-6E8A-4147-A177-3AD203B41FA5}">
                          <a16:colId xmlns:a16="http://schemas.microsoft.com/office/drawing/2014/main" val="2664433220"/>
                        </a:ext>
                      </a:extLst>
                    </a:gridCol>
                  </a:tblGrid>
                  <a:tr h="1877855">
                    <a:tc>
                      <a:txBody>
                        <a:bodyPr/>
                        <a:lstStyle/>
                        <a:p>
                          <a:r>
                            <a:rPr lang="en-GB" sz="1200" dirty="0" err="1"/>
                            <a:t>eg</a:t>
                          </a:r>
                          <a:endParaRPr lang="en-GB" sz="12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733" t="-325" r="-154479" b="-225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24085" t="-325" r="-62813" b="-225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58951" t="-325" r="-617" b="-225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150646"/>
                      </a:ext>
                    </a:extLst>
                  </a:tr>
                  <a:tr h="1872362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733" t="-100325" r="-154479" b="-125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24085" t="-100325" r="-62813" b="-125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6840372"/>
                      </a:ext>
                    </a:extLst>
                  </a:tr>
                  <a:tr h="2340000">
                    <a:tc>
                      <a:txBody>
                        <a:bodyPr/>
                        <a:lstStyle/>
                        <a:p>
                          <a:r>
                            <a:rPr lang="en-GB" sz="1200" dirty="0"/>
                            <a:t>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733" t="-160677" r="-154479" b="-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24085" t="-160677" r="-62813" b="-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66881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D5D8BF3-590A-BB83-635B-F3B725F18A4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1896" y="733543"/>
            <a:ext cx="2847220" cy="1539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544D8-D24C-7BA4-AAE4-C1332437D6B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4708" y="923823"/>
            <a:ext cx="1492672" cy="14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562AF42-5697-15EE-EBD2-2A6AEEBDE94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5950" y="546846"/>
              <a:ext cx="9078913" cy="612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9997">
                      <a:extLst>
                        <a:ext uri="{9D8B030D-6E8A-4147-A177-3AD203B41FA5}">
                          <a16:colId xmlns:a16="http://schemas.microsoft.com/office/drawing/2014/main" val="395797068"/>
                        </a:ext>
                      </a:extLst>
                    </a:gridCol>
                    <a:gridCol w="8498916">
                      <a:extLst>
                        <a:ext uri="{9D8B030D-6E8A-4147-A177-3AD203B41FA5}">
                          <a16:colId xmlns:a16="http://schemas.microsoft.com/office/drawing/2014/main" val="1044968198"/>
                        </a:ext>
                      </a:extLst>
                    </a:gridCol>
                  </a:tblGrid>
                  <a:tr h="360000">
                    <a:tc gridSpan="2"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Simplify by collecting like terms: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i="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962779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(3)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i="0" dirty="0"/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150646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(4)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GB" sz="1200" i="0" dirty="0"/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46840372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(5)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4+6</m:t>
                              </m:r>
                              <m:sSup>
                                <m:sSupPr>
                                  <m:ctrlPr>
                                    <a:rPr lang="en-GB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 +8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GB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 +5−14</m:t>
                              </m:r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i="0" dirty="0"/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668815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(6)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i="0" dirty="0"/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47500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(7)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−3−4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200" i="0" dirty="0"/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243959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(8)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i="0" dirty="0"/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62607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(9)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i="0" dirty="0"/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0279826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(10)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+8−7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+10+2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+16−15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200" i="0" dirty="0"/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28252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7">
                <a:extLst>
                  <a:ext uri="{FF2B5EF4-FFF2-40B4-BE49-F238E27FC236}">
                    <a16:creationId xmlns:a16="http://schemas.microsoft.com/office/drawing/2014/main" id="{F562AF42-5697-15EE-EBD2-2A6AEEBDE94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5950" y="546846"/>
              <a:ext cx="9078913" cy="612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79997">
                      <a:extLst>
                        <a:ext uri="{9D8B030D-6E8A-4147-A177-3AD203B41FA5}">
                          <a16:colId xmlns:a16="http://schemas.microsoft.com/office/drawing/2014/main" val="395797068"/>
                        </a:ext>
                      </a:extLst>
                    </a:gridCol>
                    <a:gridCol w="8498916">
                      <a:extLst>
                        <a:ext uri="{9D8B030D-6E8A-4147-A177-3AD203B41FA5}">
                          <a16:colId xmlns:a16="http://schemas.microsoft.com/office/drawing/2014/main" val="1044968198"/>
                        </a:ext>
                      </a:extLst>
                    </a:gridCol>
                  </a:tblGrid>
                  <a:tr h="360000">
                    <a:tc gridSpan="2"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Simplify by collecting like terms: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200" i="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962779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(3)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2" t="-50847" r="-143" b="-703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150646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(4)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2" t="-149580" r="-143" b="-597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6840372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(5)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2" t="-251695" r="-143" b="-5025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668815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(6)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2" t="-351695" r="-143" b="-4025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475005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(7)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2" t="-451695" r="-143" b="-3025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2439590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(8)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2" t="-547059" r="-14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626071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(9)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2" t="-652542" r="-143" b="-10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0279826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r>
                            <a:rPr lang="en-GB" sz="1200" i="0" dirty="0"/>
                            <a:t>(10)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882" t="-752542" r="-143" b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82528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AFCD0DB-C709-F2B5-5359-BC996A53D95D}"/>
              </a:ext>
            </a:extLst>
          </p:cNvPr>
          <p:cNvSpPr/>
          <p:nvPr/>
        </p:nvSpPr>
        <p:spPr>
          <a:xfrm>
            <a:off x="0" y="-4902"/>
            <a:ext cx="1057619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Cambria"/>
                <a:ea typeface="Calibri"/>
                <a:cs typeface="Calibri"/>
              </a:rPr>
              <a:t>TASK</a:t>
            </a:r>
            <a:endParaRPr lang="en-US" sz="1500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42F8AA-A4F2-AE3E-4902-9616974029AC}"/>
              </a:ext>
            </a:extLst>
          </p:cNvPr>
          <p:cNvSpPr/>
          <p:nvPr/>
        </p:nvSpPr>
        <p:spPr>
          <a:xfrm>
            <a:off x="1057619" y="-1"/>
            <a:ext cx="884838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Collecting like terms (2/2)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EAA9A-3DCB-9F7E-7F1D-154EC07CABEF}"/>
              </a:ext>
            </a:extLst>
          </p:cNvPr>
          <p:cNvSpPr txBox="1"/>
          <p:nvPr/>
        </p:nvSpPr>
        <p:spPr>
          <a:xfrm>
            <a:off x="7258931" y="26636"/>
            <a:ext cx="2338348" cy="25994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89" dirty="0"/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00048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AC8FF99-CF95-3749-36A2-CBEBF9D35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238250" y="-1238250"/>
            <a:ext cx="74295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4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48283FF-F9D6-D15E-93C2-BE2D3F12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665194" y="-889746"/>
            <a:ext cx="6575612" cy="87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257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collectingLikeTerms</dc:title>
  <dc:creator>Karen Hancock</dc:creator>
  <cp:lastModifiedBy>Karen Hancock</cp:lastModifiedBy>
  <cp:revision>1</cp:revision>
  <dcterms:created xsi:type="dcterms:W3CDTF">2022-10-25T15:34:03Z</dcterms:created>
  <dcterms:modified xsi:type="dcterms:W3CDTF">2022-10-28T16:37:48Z</dcterms:modified>
</cp:coreProperties>
</file>