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3132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761-48CB-4CBB-9EEF-310A55172C01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2C44-693C-457E-8289-8F49B517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0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761-48CB-4CBB-9EEF-310A55172C01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2C44-693C-457E-8289-8F49B517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42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761-48CB-4CBB-9EEF-310A55172C01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2C44-693C-457E-8289-8F49B517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7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761-48CB-4CBB-9EEF-310A55172C01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2C44-693C-457E-8289-8F49B517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74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761-48CB-4CBB-9EEF-310A55172C01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2C44-693C-457E-8289-8F49B517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07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761-48CB-4CBB-9EEF-310A55172C01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2C44-693C-457E-8289-8F49B517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99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761-48CB-4CBB-9EEF-310A55172C01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2C44-693C-457E-8289-8F49B517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69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761-48CB-4CBB-9EEF-310A55172C01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2C44-693C-457E-8289-8F49B517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761-48CB-4CBB-9EEF-310A55172C01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2C44-693C-457E-8289-8F49B517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3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761-48CB-4CBB-9EEF-310A55172C01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2C44-693C-457E-8289-8F49B517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61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F761-48CB-4CBB-9EEF-310A55172C01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2C44-693C-457E-8289-8F49B517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89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1F761-48CB-4CBB-9EEF-310A55172C01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2C44-693C-457E-8289-8F49B517D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7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A8948A-346A-EB9E-5532-2B2B1EBBD066}"/>
              </a:ext>
            </a:extLst>
          </p:cNvPr>
          <p:cNvSpPr/>
          <p:nvPr/>
        </p:nvSpPr>
        <p:spPr>
          <a:xfrm>
            <a:off x="0" y="0"/>
            <a:ext cx="6858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DOUBLE BRACKETS - TASK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484F9740-4EC6-4DEA-3743-DE3BCA58A2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144788"/>
                  </p:ext>
                </p:extLst>
              </p:nvPr>
            </p:nvGraphicFramePr>
            <p:xfrm>
              <a:off x="330200" y="381000"/>
              <a:ext cx="6248400" cy="9144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82800">
                      <a:extLst>
                        <a:ext uri="{9D8B030D-6E8A-4147-A177-3AD203B41FA5}">
                          <a16:colId xmlns:a16="http://schemas.microsoft.com/office/drawing/2014/main" val="841246536"/>
                        </a:ext>
                      </a:extLst>
                    </a:gridCol>
                    <a:gridCol w="1041400">
                      <a:extLst>
                        <a:ext uri="{9D8B030D-6E8A-4147-A177-3AD203B41FA5}">
                          <a16:colId xmlns:a16="http://schemas.microsoft.com/office/drawing/2014/main" val="671224291"/>
                        </a:ext>
                      </a:extLst>
                    </a:gridCol>
                    <a:gridCol w="1041400">
                      <a:extLst>
                        <a:ext uri="{9D8B030D-6E8A-4147-A177-3AD203B41FA5}">
                          <a16:colId xmlns:a16="http://schemas.microsoft.com/office/drawing/2014/main" val="4231487565"/>
                        </a:ext>
                      </a:extLst>
                    </a:gridCol>
                    <a:gridCol w="2082800">
                      <a:extLst>
                        <a:ext uri="{9D8B030D-6E8A-4147-A177-3AD203B41FA5}">
                          <a16:colId xmlns:a16="http://schemas.microsoft.com/office/drawing/2014/main" val="3531125314"/>
                        </a:ext>
                      </a:extLst>
                    </a:gridCol>
                  </a:tblGrid>
                  <a:tr h="1908000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Work out an expression for the area</a:t>
                          </a: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Work out an expression for the area</a:t>
                          </a:r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Work out an expression for the area</a:t>
                          </a:r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6770618"/>
                      </a:ext>
                    </a:extLst>
                  </a:tr>
                  <a:tr h="1080000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Expand and simplify</a:t>
                          </a:r>
                        </a:p>
                        <a:p>
                          <a:endParaRPr lang="en-GB" sz="1200" dirty="0"/>
                        </a:p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+2)(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−6)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GB" sz="1200" dirty="0"/>
                            <a:t>Expand and simplify</a:t>
                          </a:r>
                        </a:p>
                        <a:p>
                          <a:endParaRPr lang="en-GB" sz="1200" dirty="0"/>
                        </a:p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−1)(5−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Expand and simplify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dirty="0"/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−1)(3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+1)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74610654"/>
                      </a:ext>
                    </a:extLst>
                  </a:tr>
                  <a:tr h="194400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Work out an expression for the area</a:t>
                          </a:r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Work out an expression for the area</a:t>
                          </a:r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Work out an expression for the area</a:t>
                          </a:r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9914681"/>
                      </a:ext>
                    </a:extLst>
                  </a:tr>
                  <a:tr h="111600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Expand and simplify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dirty="0"/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+5)(2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+5)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Expand and simplify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dirty="0"/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(4−2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)(2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+7)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Expand and simplify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dirty="0"/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)(8−3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11959291"/>
                      </a:ext>
                    </a:extLst>
                  </a:tr>
                  <a:tr h="3096000">
                    <a:tc gridSpan="2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Work out an expression for the area</a:t>
                          </a:r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Show that these two shapes have the same area</a:t>
                          </a:r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Work out an expression for the area</a:t>
                          </a:r>
                        </a:p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7617889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484F9740-4EC6-4DEA-3743-DE3BCA58A2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144788"/>
                  </p:ext>
                </p:extLst>
              </p:nvPr>
            </p:nvGraphicFramePr>
            <p:xfrm>
              <a:off x="330200" y="381000"/>
              <a:ext cx="6248400" cy="9144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082800">
                      <a:extLst>
                        <a:ext uri="{9D8B030D-6E8A-4147-A177-3AD203B41FA5}">
                          <a16:colId xmlns:a16="http://schemas.microsoft.com/office/drawing/2014/main" val="841246536"/>
                        </a:ext>
                      </a:extLst>
                    </a:gridCol>
                    <a:gridCol w="1041400">
                      <a:extLst>
                        <a:ext uri="{9D8B030D-6E8A-4147-A177-3AD203B41FA5}">
                          <a16:colId xmlns:a16="http://schemas.microsoft.com/office/drawing/2014/main" val="671224291"/>
                        </a:ext>
                      </a:extLst>
                    </a:gridCol>
                    <a:gridCol w="1041400">
                      <a:extLst>
                        <a:ext uri="{9D8B030D-6E8A-4147-A177-3AD203B41FA5}">
                          <a16:colId xmlns:a16="http://schemas.microsoft.com/office/drawing/2014/main" val="4231487565"/>
                        </a:ext>
                      </a:extLst>
                    </a:gridCol>
                    <a:gridCol w="2082800">
                      <a:extLst>
                        <a:ext uri="{9D8B030D-6E8A-4147-A177-3AD203B41FA5}">
                          <a16:colId xmlns:a16="http://schemas.microsoft.com/office/drawing/2014/main" val="3531125314"/>
                        </a:ext>
                      </a:extLst>
                    </a:gridCol>
                  </a:tblGrid>
                  <a:tr h="1908000">
                    <a:tc>
                      <a:txBody>
                        <a:bodyPr/>
                        <a:lstStyle/>
                        <a:p>
                          <a:r>
                            <a:rPr lang="en-GB" sz="1200" dirty="0"/>
                            <a:t>Work out an expression for the area</a:t>
                          </a: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Work out an expression for the area</a:t>
                          </a:r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Work out an expression for the area</a:t>
                          </a:r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6770618"/>
                      </a:ext>
                    </a:extLst>
                  </a:tr>
                  <a:tr h="108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92" t="-177401" r="-200585" b="-572316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292" t="-177401" r="-100585" b="-57231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292" t="-177401" r="-585" b="-5723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4610654"/>
                      </a:ext>
                    </a:extLst>
                  </a:tr>
                  <a:tr h="1944000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Work out an expression for the area</a:t>
                          </a:r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Work out an expression for the area</a:t>
                          </a:r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Work out an expression for the area</a:t>
                          </a:r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9914681"/>
                      </a:ext>
                    </a:extLst>
                  </a:tr>
                  <a:tr h="111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92" t="-443169" r="-200585" b="-278689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292" t="-443169" r="-100585" b="-2786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292" t="-443169" r="-585" b="-2786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1959291"/>
                      </a:ext>
                    </a:extLst>
                  </a:tr>
                  <a:tr h="3096000">
                    <a:tc gridSpan="2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Work out an expression for the area</a:t>
                          </a:r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Show that these two shapes have the same area</a:t>
                          </a:r>
                        </a:p>
                        <a:p>
                          <a:endParaRPr lang="en-GB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Work out an expression for the area</a:t>
                          </a:r>
                        </a:p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7617889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59BF77E1-DF38-A67F-D9CB-C70821B408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6373097"/>
                  </p:ext>
                </p:extLst>
              </p:nvPr>
            </p:nvGraphicFramePr>
            <p:xfrm>
              <a:off x="304800" y="838200"/>
              <a:ext cx="1826500" cy="10160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3086854006"/>
                        </a:ext>
                      </a:extLst>
                    </a:gridCol>
                    <a:gridCol w="697250">
                      <a:extLst>
                        <a:ext uri="{9D8B030D-6E8A-4147-A177-3AD203B41FA5}">
                          <a16:colId xmlns:a16="http://schemas.microsoft.com/office/drawing/2014/main" val="4016621058"/>
                        </a:ext>
                      </a:extLst>
                    </a:gridCol>
                    <a:gridCol w="697250">
                      <a:extLst>
                        <a:ext uri="{9D8B030D-6E8A-4147-A177-3AD203B41FA5}">
                          <a16:colId xmlns:a16="http://schemas.microsoft.com/office/drawing/2014/main" val="3019840808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𝑥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+5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52364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𝑥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34994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+12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432454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59BF77E1-DF38-A67F-D9CB-C70821B408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6373097"/>
                  </p:ext>
                </p:extLst>
              </p:nvPr>
            </p:nvGraphicFramePr>
            <p:xfrm>
              <a:off x="304800" y="838200"/>
              <a:ext cx="1826500" cy="10160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3086854006"/>
                        </a:ext>
                      </a:extLst>
                    </a:gridCol>
                    <a:gridCol w="697250">
                      <a:extLst>
                        <a:ext uri="{9D8B030D-6E8A-4147-A177-3AD203B41FA5}">
                          <a16:colId xmlns:a16="http://schemas.microsoft.com/office/drawing/2014/main" val="4016621058"/>
                        </a:ext>
                      </a:extLst>
                    </a:gridCol>
                    <a:gridCol w="697250">
                      <a:extLst>
                        <a:ext uri="{9D8B030D-6E8A-4147-A177-3AD203B41FA5}">
                          <a16:colId xmlns:a16="http://schemas.microsoft.com/office/drawing/2014/main" val="3019840808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281" r="-102632" b="-27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0870" r="-1739" b="-27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52364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72581" r="-325352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34994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175410" r="-32535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432454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3857814B-EFB0-7662-F9B2-3617324D91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9757528"/>
                  </p:ext>
                </p:extLst>
              </p:nvPr>
            </p:nvGraphicFramePr>
            <p:xfrm>
              <a:off x="2490350" y="838200"/>
              <a:ext cx="1826500" cy="10160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3086854006"/>
                        </a:ext>
                      </a:extLst>
                    </a:gridCol>
                    <a:gridCol w="697250">
                      <a:extLst>
                        <a:ext uri="{9D8B030D-6E8A-4147-A177-3AD203B41FA5}">
                          <a16:colId xmlns:a16="http://schemas.microsoft.com/office/drawing/2014/main" val="4016621058"/>
                        </a:ext>
                      </a:extLst>
                    </a:gridCol>
                    <a:gridCol w="697250">
                      <a:extLst>
                        <a:ext uri="{9D8B030D-6E8A-4147-A177-3AD203B41FA5}">
                          <a16:colId xmlns:a16="http://schemas.microsoft.com/office/drawing/2014/main" val="3019840808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𝑥</m:t>
                                </m:r>
                                <m:r>
                                  <a:rPr lang="en-GB" sz="1200" b="0" smtClean="0"/>
                                  <m:t>+</m:t>
                                </m:r>
                                <m:r>
                                  <a:rPr lang="en-GB" sz="1200" b="0" i="0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+5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52364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𝑥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34994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+</m:t>
                                </m:r>
                                <m:r>
                                  <a:rPr lang="en-GB" sz="1200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432454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3857814B-EFB0-7662-F9B2-3617324D91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9757528"/>
                  </p:ext>
                </p:extLst>
              </p:nvPr>
            </p:nvGraphicFramePr>
            <p:xfrm>
              <a:off x="2490350" y="838200"/>
              <a:ext cx="1826500" cy="10160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3086854006"/>
                        </a:ext>
                      </a:extLst>
                    </a:gridCol>
                    <a:gridCol w="697250">
                      <a:extLst>
                        <a:ext uri="{9D8B030D-6E8A-4147-A177-3AD203B41FA5}">
                          <a16:colId xmlns:a16="http://schemas.microsoft.com/office/drawing/2014/main" val="4016621058"/>
                        </a:ext>
                      </a:extLst>
                    </a:gridCol>
                    <a:gridCol w="697250">
                      <a:extLst>
                        <a:ext uri="{9D8B030D-6E8A-4147-A177-3AD203B41FA5}">
                          <a16:colId xmlns:a16="http://schemas.microsoft.com/office/drawing/2014/main" val="3019840808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0870" r="-870" b="-27777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+5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52364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t="-72581" r="-326761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34994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t="-175410" r="-32676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432454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A1416D33-7E17-B04A-F374-4831528EC76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695655"/>
                  </p:ext>
                </p:extLst>
              </p:nvPr>
            </p:nvGraphicFramePr>
            <p:xfrm>
              <a:off x="4675900" y="838200"/>
              <a:ext cx="1682500" cy="10160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88000">
                      <a:extLst>
                        <a:ext uri="{9D8B030D-6E8A-4147-A177-3AD203B41FA5}">
                          <a16:colId xmlns:a16="http://schemas.microsoft.com/office/drawing/2014/main" val="3086854006"/>
                        </a:ext>
                      </a:extLst>
                    </a:gridCol>
                    <a:gridCol w="697250">
                      <a:extLst>
                        <a:ext uri="{9D8B030D-6E8A-4147-A177-3AD203B41FA5}">
                          <a16:colId xmlns:a16="http://schemas.microsoft.com/office/drawing/2014/main" val="4016621058"/>
                        </a:ext>
                      </a:extLst>
                    </a:gridCol>
                    <a:gridCol w="697250">
                      <a:extLst>
                        <a:ext uri="{9D8B030D-6E8A-4147-A177-3AD203B41FA5}">
                          <a16:colId xmlns:a16="http://schemas.microsoft.com/office/drawing/2014/main" val="3019840808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𝑥</m:t>
                                </m:r>
                                <m:r>
                                  <a:rPr lang="en-GB" sz="1200" b="0" i="0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+5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5236480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𝑥</m:t>
                                </m:r>
                                <m:r>
                                  <a:rPr lang="en-GB" sz="1200" b="0" i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vert="vert27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349948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+</m:t>
                                </m:r>
                                <m:r>
                                  <a:rPr lang="en-GB" sz="1200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432454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A1416D33-7E17-B04A-F374-4831528EC76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695655"/>
                  </p:ext>
                </p:extLst>
              </p:nvPr>
            </p:nvGraphicFramePr>
            <p:xfrm>
              <a:off x="4675900" y="838200"/>
              <a:ext cx="1682500" cy="10160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88000">
                      <a:extLst>
                        <a:ext uri="{9D8B030D-6E8A-4147-A177-3AD203B41FA5}">
                          <a16:colId xmlns:a16="http://schemas.microsoft.com/office/drawing/2014/main" val="3086854006"/>
                        </a:ext>
                      </a:extLst>
                    </a:gridCol>
                    <a:gridCol w="697250">
                      <a:extLst>
                        <a:ext uri="{9D8B030D-6E8A-4147-A177-3AD203B41FA5}">
                          <a16:colId xmlns:a16="http://schemas.microsoft.com/office/drawing/2014/main" val="4016621058"/>
                        </a:ext>
                      </a:extLst>
                    </a:gridCol>
                    <a:gridCol w="697250">
                      <a:extLst>
                        <a:ext uri="{9D8B030D-6E8A-4147-A177-3AD203B41FA5}">
                          <a16:colId xmlns:a16="http://schemas.microsoft.com/office/drawing/2014/main" val="3019840808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435" r="-870" b="-27777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+5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5236480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36585" r="-493617" b="-16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349948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+</m:t>
                                </m:r>
                                <m:r>
                                  <a:rPr lang="en-GB" sz="1200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432454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829E8649-D832-2BDC-49B1-DD8A3FAC2E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0155650"/>
                  </p:ext>
                </p:extLst>
              </p:nvPr>
            </p:nvGraphicFramePr>
            <p:xfrm>
              <a:off x="330200" y="3708602"/>
              <a:ext cx="1899048" cy="9943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87048">
                      <a:extLst>
                        <a:ext uri="{9D8B030D-6E8A-4147-A177-3AD203B41FA5}">
                          <a16:colId xmlns:a16="http://schemas.microsoft.com/office/drawing/2014/main" val="912392632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2774876443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1131278260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1049762033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1924680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4561008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4665111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829E8649-D832-2BDC-49B1-DD8A3FAC2E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0155650"/>
                  </p:ext>
                </p:extLst>
              </p:nvPr>
            </p:nvGraphicFramePr>
            <p:xfrm>
              <a:off x="330200" y="3708602"/>
              <a:ext cx="1899048" cy="9943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87048">
                      <a:extLst>
                        <a:ext uri="{9D8B030D-6E8A-4147-A177-3AD203B41FA5}">
                          <a16:colId xmlns:a16="http://schemas.microsoft.com/office/drawing/2014/main" val="912392632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2774876443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1131278260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1049762033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78049" r="-204878" b="-26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75904" r="-102410" b="-26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75904" r="-2410" b="-2688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924680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6"/>
                          <a:stretch>
                            <a:fillRect t="-75000" r="-390625" b="-10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4561008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6"/>
                          <a:stretch>
                            <a:fillRect t="-177966" r="-390625" b="-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4665111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A877853-1AF0-6512-7912-A0A22F7ADA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2290206"/>
                  </p:ext>
                </p:extLst>
              </p:nvPr>
            </p:nvGraphicFramePr>
            <p:xfrm>
              <a:off x="2356248" y="3708602"/>
              <a:ext cx="1944000" cy="9943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912392632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2774876443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1131278260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1049762033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dirty="0"/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1924680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4561008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4665111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A877853-1AF0-6512-7912-A0A22F7ADA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2290206"/>
                  </p:ext>
                </p:extLst>
              </p:nvPr>
            </p:nvGraphicFramePr>
            <p:xfrm>
              <a:off x="2356248" y="3708602"/>
              <a:ext cx="1944000" cy="9943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912392632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2774876443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1131278260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1049762033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85542" r="-202410" b="-26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85542" r="-102410" b="-26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85542" r="-2410" b="-2688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924680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7"/>
                          <a:stretch>
                            <a:fillRect t="-75000" r="-353521" b="-10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4561008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7"/>
                          <a:stretch>
                            <a:fillRect t="-177966" r="-353521" b="-3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4665111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9D2C9F88-A306-73FC-E328-8CF0BB7178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1085421"/>
                  </p:ext>
                </p:extLst>
              </p:nvPr>
            </p:nvGraphicFramePr>
            <p:xfrm>
              <a:off x="4617748" y="3757772"/>
              <a:ext cx="1800000" cy="9943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88000">
                      <a:extLst>
                        <a:ext uri="{9D8B030D-6E8A-4147-A177-3AD203B41FA5}">
                          <a16:colId xmlns:a16="http://schemas.microsoft.com/office/drawing/2014/main" val="912392632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2774876443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1131278260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1049762033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19246803"/>
                      </a:ext>
                    </a:extLst>
                  </a:tr>
                  <a:tr h="360000">
                    <a:tc rowSpan="2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vert="vert27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4561008"/>
                      </a:ext>
                    </a:extLst>
                  </a:tr>
                  <a:tr h="360000">
                    <a:tc vMerge="1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4665111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9D2C9F88-A306-73FC-E328-8CF0BB7178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1085421"/>
                  </p:ext>
                </p:extLst>
              </p:nvPr>
            </p:nvGraphicFramePr>
            <p:xfrm>
              <a:off x="4617748" y="3757772"/>
              <a:ext cx="1800000" cy="9943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88000">
                      <a:extLst>
                        <a:ext uri="{9D8B030D-6E8A-4147-A177-3AD203B41FA5}">
                          <a16:colId xmlns:a16="http://schemas.microsoft.com/office/drawing/2014/main" val="912392632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2774876443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1131278260"/>
                        </a:ext>
                      </a:extLst>
                    </a:gridCol>
                    <a:gridCol w="504000">
                      <a:extLst>
                        <a:ext uri="{9D8B030D-6E8A-4147-A177-3AD203B41FA5}">
                          <a16:colId xmlns:a16="http://schemas.microsoft.com/office/drawing/2014/main" val="1049762033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8876" r="-803" b="-2688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19246803"/>
                      </a:ext>
                    </a:extLst>
                  </a:tr>
                  <a:tr h="360000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8"/>
                          <a:stretch>
                            <a:fillRect t="-37815" r="-534043" b="-16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94561008"/>
                      </a:ext>
                    </a:extLst>
                  </a:tr>
                  <a:tr h="360000">
                    <a:tc vMerge="1">
                      <a:txBody>
                        <a:bodyPr/>
                        <a:lstStyle/>
                        <a:p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4665111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id="{1109A995-9C6A-A1F7-85E4-6F3D0D0D43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6022198"/>
                  </p:ext>
                </p:extLst>
              </p:nvPr>
            </p:nvGraphicFramePr>
            <p:xfrm>
              <a:off x="330200" y="6744770"/>
              <a:ext cx="2897900" cy="1517799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1933646928"/>
                        </a:ext>
                      </a:extLst>
                    </a:gridCol>
                    <a:gridCol w="1585200">
                      <a:extLst>
                        <a:ext uri="{9D8B030D-6E8A-4147-A177-3AD203B41FA5}">
                          <a16:colId xmlns:a16="http://schemas.microsoft.com/office/drawing/2014/main" val="1884477821"/>
                        </a:ext>
                      </a:extLst>
                    </a:gridCol>
                    <a:gridCol w="916700">
                      <a:extLst>
                        <a:ext uri="{9D8B030D-6E8A-4147-A177-3AD203B41FA5}">
                          <a16:colId xmlns:a16="http://schemas.microsoft.com/office/drawing/2014/main" val="704817945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97557738"/>
                      </a:ext>
                    </a:extLst>
                  </a:tr>
                  <a:tr h="612632">
                    <a:tc rowSpan="2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vert="vert270" anchor="b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/>
                            <a:t>3</a:t>
                          </a: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5830192"/>
                      </a:ext>
                    </a:extLst>
                  </a:tr>
                  <a:tr h="581167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5373354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id="{1109A995-9C6A-A1F7-85E4-6F3D0D0D43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6022198"/>
                  </p:ext>
                </p:extLst>
              </p:nvPr>
            </p:nvGraphicFramePr>
            <p:xfrm>
              <a:off x="330200" y="6744770"/>
              <a:ext cx="2897900" cy="1517799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1933646928"/>
                        </a:ext>
                      </a:extLst>
                    </a:gridCol>
                    <a:gridCol w="1585200">
                      <a:extLst>
                        <a:ext uri="{9D8B030D-6E8A-4147-A177-3AD203B41FA5}">
                          <a16:colId xmlns:a16="http://schemas.microsoft.com/office/drawing/2014/main" val="1884477821"/>
                        </a:ext>
                      </a:extLst>
                    </a:gridCol>
                    <a:gridCol w="916700">
                      <a:extLst>
                        <a:ext uri="{9D8B030D-6E8A-4147-A177-3AD203B41FA5}">
                          <a16:colId xmlns:a16="http://schemas.microsoft.com/office/drawing/2014/main" val="704817945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5815" r="-487" b="-37547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97557738"/>
                      </a:ext>
                    </a:extLst>
                  </a:tr>
                  <a:tr h="612632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 anchor="b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9"/>
                          <a:stretch>
                            <a:fillRect t="-26904" r="-635385" b="-10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/>
                            <a:t>3</a:t>
                          </a: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5830192"/>
                      </a:ext>
                    </a:extLst>
                  </a:tr>
                  <a:tr h="581167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5373354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253F7884-894F-2CD9-D413-94D0A74370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6882734"/>
                  </p:ext>
                </p:extLst>
              </p:nvPr>
            </p:nvGraphicFramePr>
            <p:xfrm>
              <a:off x="3539190" y="6655664"/>
              <a:ext cx="1695625" cy="120092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05175">
                      <a:extLst>
                        <a:ext uri="{9D8B030D-6E8A-4147-A177-3AD203B41FA5}">
                          <a16:colId xmlns:a16="http://schemas.microsoft.com/office/drawing/2014/main" val="1933646928"/>
                        </a:ext>
                      </a:extLst>
                    </a:gridCol>
                    <a:gridCol w="684000">
                      <a:extLst>
                        <a:ext uri="{9D8B030D-6E8A-4147-A177-3AD203B41FA5}">
                          <a16:colId xmlns:a16="http://schemas.microsoft.com/office/drawing/2014/main" val="1884477821"/>
                        </a:ext>
                      </a:extLst>
                    </a:gridCol>
                    <a:gridCol w="706450">
                      <a:extLst>
                        <a:ext uri="{9D8B030D-6E8A-4147-A177-3AD203B41FA5}">
                          <a16:colId xmlns:a16="http://schemas.microsoft.com/office/drawing/2014/main" val="704817945"/>
                        </a:ext>
                      </a:extLst>
                    </a:gridCol>
                  </a:tblGrid>
                  <a:tr h="369484"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97557738"/>
                      </a:ext>
                    </a:extLst>
                  </a:tr>
                  <a:tr h="557117">
                    <a:tc rowSpan="2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vert="vert270" anchor="b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/>
                            <a:t>5</a:t>
                          </a: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5830192"/>
                      </a:ext>
                    </a:extLst>
                  </a:tr>
                  <a:tr h="25200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5373354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253F7884-894F-2CD9-D413-94D0A74370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6882734"/>
                  </p:ext>
                </p:extLst>
              </p:nvPr>
            </p:nvGraphicFramePr>
            <p:xfrm>
              <a:off x="3539190" y="6655664"/>
              <a:ext cx="1695625" cy="120092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05175">
                      <a:extLst>
                        <a:ext uri="{9D8B030D-6E8A-4147-A177-3AD203B41FA5}">
                          <a16:colId xmlns:a16="http://schemas.microsoft.com/office/drawing/2014/main" val="1933646928"/>
                        </a:ext>
                      </a:extLst>
                    </a:gridCol>
                    <a:gridCol w="684000">
                      <a:extLst>
                        <a:ext uri="{9D8B030D-6E8A-4147-A177-3AD203B41FA5}">
                          <a16:colId xmlns:a16="http://schemas.microsoft.com/office/drawing/2014/main" val="1884477821"/>
                        </a:ext>
                      </a:extLst>
                    </a:gridCol>
                    <a:gridCol w="706450">
                      <a:extLst>
                        <a:ext uri="{9D8B030D-6E8A-4147-A177-3AD203B41FA5}">
                          <a16:colId xmlns:a16="http://schemas.microsoft.com/office/drawing/2014/main" val="704817945"/>
                        </a:ext>
                      </a:extLst>
                    </a:gridCol>
                  </a:tblGrid>
                  <a:tr h="369484">
                    <a:tc>
                      <a:txBody>
                        <a:bodyPr/>
                        <a:lstStyle/>
                        <a:p>
                          <a:endParaRPr lang="en-GB" sz="120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21834" r="-873" b="-23770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97557738"/>
                      </a:ext>
                    </a:extLst>
                  </a:tr>
                  <a:tr h="557117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 anchor="b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10"/>
                          <a:stretch>
                            <a:fillRect t="-44526" r="-462000" b="-5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/>
                            <a:t>5</a:t>
                          </a: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5830192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200" dirty="0"/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5373354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2B43BDDB-8818-191C-0A4C-F698F0DDE2D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5232546"/>
                  </p:ext>
                </p:extLst>
              </p:nvPr>
            </p:nvGraphicFramePr>
            <p:xfrm>
              <a:off x="3539190" y="7856585"/>
              <a:ext cx="2819210" cy="82786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06000">
                      <a:extLst>
                        <a:ext uri="{9D8B030D-6E8A-4147-A177-3AD203B41FA5}">
                          <a16:colId xmlns:a16="http://schemas.microsoft.com/office/drawing/2014/main" val="3086854006"/>
                        </a:ext>
                      </a:extLst>
                    </a:gridCol>
                    <a:gridCol w="1256605">
                      <a:extLst>
                        <a:ext uri="{9D8B030D-6E8A-4147-A177-3AD203B41FA5}">
                          <a16:colId xmlns:a16="http://schemas.microsoft.com/office/drawing/2014/main" val="4016621058"/>
                        </a:ext>
                      </a:extLst>
                    </a:gridCol>
                    <a:gridCol w="1256605">
                      <a:extLst>
                        <a:ext uri="{9D8B030D-6E8A-4147-A177-3AD203B41FA5}">
                          <a16:colId xmlns:a16="http://schemas.microsoft.com/office/drawing/2014/main" val="3019840808"/>
                        </a:ext>
                      </a:extLst>
                    </a:gridCol>
                  </a:tblGrid>
                  <a:tr h="204736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+5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5236480"/>
                      </a:ext>
                    </a:extLst>
                  </a:tr>
                  <a:tr h="276772">
                    <a:tc row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 vert="vert270" anchor="b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3499483"/>
                      </a:ext>
                    </a:extLst>
                  </a:tr>
                  <a:tr h="276772">
                    <a:tc vMerge="1"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+</m:t>
                                </m:r>
                                <m:r>
                                  <a:rPr lang="en-GB" sz="1200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432454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2B43BDDB-8818-191C-0A4C-F698F0DDE2D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5232546"/>
                  </p:ext>
                </p:extLst>
              </p:nvPr>
            </p:nvGraphicFramePr>
            <p:xfrm>
              <a:off x="3539190" y="7856585"/>
              <a:ext cx="2819210" cy="82786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06000">
                      <a:extLst>
                        <a:ext uri="{9D8B030D-6E8A-4147-A177-3AD203B41FA5}">
                          <a16:colId xmlns:a16="http://schemas.microsoft.com/office/drawing/2014/main" val="3086854006"/>
                        </a:ext>
                      </a:extLst>
                    </a:gridCol>
                    <a:gridCol w="1256605">
                      <a:extLst>
                        <a:ext uri="{9D8B030D-6E8A-4147-A177-3AD203B41FA5}">
                          <a16:colId xmlns:a16="http://schemas.microsoft.com/office/drawing/2014/main" val="4016621058"/>
                        </a:ext>
                      </a:extLst>
                    </a:gridCol>
                    <a:gridCol w="1256605">
                      <a:extLst>
                        <a:ext uri="{9D8B030D-6E8A-4147-A177-3AD203B41FA5}">
                          <a16:colId xmlns:a16="http://schemas.microsoft.com/office/drawing/2014/main" val="3019840808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2077" r="-483" b="-2088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+5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5236480"/>
                      </a:ext>
                    </a:extLst>
                  </a:tr>
                  <a:tr h="276772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 anchor="b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11"/>
                          <a:stretch>
                            <a:fillRect t="-48913" r="-832000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3499483"/>
                      </a:ext>
                    </a:extLst>
                  </a:tr>
                  <a:tr h="276772">
                    <a:tc vMerge="1">
                      <a:txBody>
                        <a:bodyPr/>
                        <a:lstStyle/>
                        <a:p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smtClean="0"/>
                                  <m:t>+</m:t>
                                </m:r>
                                <m:r>
                                  <a:rPr lang="en-GB" sz="1200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2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432454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06514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130</TotalTime>
  <Words>230</Words>
  <Application>Microsoft Office PowerPoint</Application>
  <PresentationFormat>A4 Paper (210x297 mm)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Cambria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1</cp:revision>
  <dcterms:created xsi:type="dcterms:W3CDTF">2023-04-16T12:35:15Z</dcterms:created>
  <dcterms:modified xsi:type="dcterms:W3CDTF">2023-04-16T14:45:47Z</dcterms:modified>
</cp:coreProperties>
</file>