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4"/>
  </p:notesMasterIdLst>
  <p:sldIdLst>
    <p:sldId id="257" r:id="rId2"/>
    <p:sldId id="258" r:id="rId3"/>
  </p:sldIdLst>
  <p:sldSz cx="6858000" cy="9906000" type="A4"/>
  <p:notesSz cx="7102475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ask" id="{395F3A7D-5D8D-4959-8440-B995F2F9F500}">
          <p14:sldIdLst>
            <p14:sldId id="257"/>
          </p14:sldIdLst>
        </p14:section>
        <p14:section name="Solution" id="{0990B81E-B083-48F9-9C94-F3BBE5A2AAB5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B2B2B2"/>
    <a:srgbClr val="D7E0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48C4D4-2DD1-48B6-B5B6-35CCB4C9118B}" v="204" dt="2024-11-21T17:29:47.3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3132" y="1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Hancock" userId="db2644ed-97fc-46e1-8fac-6858fa2e43b1" providerId="ADAL" clId="{B548C4D4-2DD1-48B6-B5B6-35CCB4C9118B}"/>
    <pc:docChg chg="undo custSel addSld delSld modSld sldOrd delSection modSection">
      <pc:chgData name="Karen Hancock" userId="db2644ed-97fc-46e1-8fac-6858fa2e43b1" providerId="ADAL" clId="{B548C4D4-2DD1-48B6-B5B6-35CCB4C9118B}" dt="2024-11-23T00:25:55.749" v="283" actId="9405"/>
      <pc:docMkLst>
        <pc:docMk/>
      </pc:docMkLst>
      <pc:sldChg chg="del">
        <pc:chgData name="Karen Hancock" userId="db2644ed-97fc-46e1-8fac-6858fa2e43b1" providerId="ADAL" clId="{B548C4D4-2DD1-48B6-B5B6-35CCB4C9118B}" dt="2024-11-21T17:17:52.621" v="0" actId="47"/>
        <pc:sldMkLst>
          <pc:docMk/>
          <pc:sldMk cId="3668779202" sldId="256"/>
        </pc:sldMkLst>
      </pc:sldChg>
      <pc:sldChg chg="addSp delSp modSp mod">
        <pc:chgData name="Karen Hancock" userId="db2644ed-97fc-46e1-8fac-6858fa2e43b1" providerId="ADAL" clId="{B548C4D4-2DD1-48B6-B5B6-35CCB4C9118B}" dt="2024-11-23T00:25:55.749" v="283" actId="9405"/>
        <pc:sldMkLst>
          <pc:docMk/>
          <pc:sldMk cId="3979172029" sldId="257"/>
        </pc:sldMkLst>
        <pc:spChg chg="del">
          <ac:chgData name="Karen Hancock" userId="db2644ed-97fc-46e1-8fac-6858fa2e43b1" providerId="ADAL" clId="{B548C4D4-2DD1-48B6-B5B6-35CCB4C9118B}" dt="2024-11-21T17:29:25.789" v="245" actId="478"/>
          <ac:spMkLst>
            <pc:docMk/>
            <pc:sldMk cId="3979172029" sldId="257"/>
            <ac:spMk id="4" creationId="{A82D2DF7-B8BD-09AD-FA51-8AA00AB2AE94}"/>
          </ac:spMkLst>
        </pc:spChg>
        <pc:spChg chg="mod">
          <ac:chgData name="Karen Hancock" userId="db2644ed-97fc-46e1-8fac-6858fa2e43b1" providerId="ADAL" clId="{B548C4D4-2DD1-48B6-B5B6-35CCB4C9118B}" dt="2024-11-21T17:39:23.178" v="281" actId="20577"/>
          <ac:spMkLst>
            <pc:docMk/>
            <pc:sldMk cId="3979172029" sldId="257"/>
            <ac:spMk id="5" creationId="{472C65F8-FE51-9227-C700-972AA96AC77E}"/>
          </ac:spMkLst>
        </pc:spChg>
        <pc:spChg chg="del">
          <ac:chgData name="Karen Hancock" userId="db2644ed-97fc-46e1-8fac-6858fa2e43b1" providerId="ADAL" clId="{B548C4D4-2DD1-48B6-B5B6-35CCB4C9118B}" dt="2024-11-21T17:29:23.615" v="244" actId="478"/>
          <ac:spMkLst>
            <pc:docMk/>
            <pc:sldMk cId="3979172029" sldId="257"/>
            <ac:spMk id="6" creationId="{D1721C3C-FF05-0362-189B-8368994A643E}"/>
          </ac:spMkLst>
        </pc:spChg>
        <pc:spChg chg="del">
          <ac:chgData name="Karen Hancock" userId="db2644ed-97fc-46e1-8fac-6858fa2e43b1" providerId="ADAL" clId="{B548C4D4-2DD1-48B6-B5B6-35CCB4C9118B}" dt="2024-11-21T17:39:08.941" v="270" actId="478"/>
          <ac:spMkLst>
            <pc:docMk/>
            <pc:sldMk cId="3979172029" sldId="257"/>
            <ac:spMk id="7" creationId="{738796DD-AC4D-FD03-DE9F-EC32418A8F56}"/>
          </ac:spMkLst>
        </pc:spChg>
        <pc:spChg chg="mod">
          <ac:chgData name="Karen Hancock" userId="db2644ed-97fc-46e1-8fac-6858fa2e43b1" providerId="ADAL" clId="{B548C4D4-2DD1-48B6-B5B6-35CCB4C9118B}" dt="2024-11-23T00:25:44.878" v="282" actId="20577"/>
          <ac:spMkLst>
            <pc:docMk/>
            <pc:sldMk cId="3979172029" sldId="257"/>
            <ac:spMk id="11" creationId="{9AFEA84F-C24B-1990-8140-FBC233FB214A}"/>
          </ac:spMkLst>
        </pc:spChg>
        <pc:inkChg chg="add">
          <ac:chgData name="Karen Hancock" userId="db2644ed-97fc-46e1-8fac-6858fa2e43b1" providerId="ADAL" clId="{B548C4D4-2DD1-48B6-B5B6-35CCB4C9118B}" dt="2024-11-23T00:25:55.749" v="283" actId="9405"/>
          <ac:inkMkLst>
            <pc:docMk/>
            <pc:sldMk cId="3979172029" sldId="257"/>
            <ac:inkMk id="4" creationId="{B8BE40C5-D69A-DF87-780B-E00346F7F57A}"/>
          </ac:inkMkLst>
        </pc:inkChg>
      </pc:sldChg>
      <pc:sldChg chg="addSp delSp modSp add mod ord">
        <pc:chgData name="Karen Hancock" userId="db2644ed-97fc-46e1-8fac-6858fa2e43b1" providerId="ADAL" clId="{B548C4D4-2DD1-48B6-B5B6-35CCB4C9118B}" dt="2024-11-21T17:39:12.052" v="271" actId="478"/>
        <pc:sldMkLst>
          <pc:docMk/>
          <pc:sldMk cId="1307668148" sldId="258"/>
        </pc:sldMkLst>
        <pc:spChg chg="del">
          <ac:chgData name="Karen Hancock" userId="db2644ed-97fc-46e1-8fac-6858fa2e43b1" providerId="ADAL" clId="{B548C4D4-2DD1-48B6-B5B6-35CCB4C9118B}" dt="2024-11-21T17:39:12.052" v="271" actId="478"/>
          <ac:spMkLst>
            <pc:docMk/>
            <pc:sldMk cId="1307668148" sldId="258"/>
            <ac:spMk id="7" creationId="{B1E43AC8-CD44-59D8-D2CC-21C46ACBC952}"/>
          </ac:spMkLst>
        </pc:spChg>
        <pc:spChg chg="add del mod">
          <ac:chgData name="Karen Hancock" userId="db2644ed-97fc-46e1-8fac-6858fa2e43b1" providerId="ADAL" clId="{B548C4D4-2DD1-48B6-B5B6-35CCB4C9118B}" dt="2024-11-21T17:27:10.406" v="221" actId="478"/>
          <ac:spMkLst>
            <pc:docMk/>
            <pc:sldMk cId="1307668148" sldId="258"/>
            <ac:spMk id="10" creationId="{C2A818DA-9B09-D615-B5B3-155CC3540AF4}"/>
          </ac:spMkLst>
        </pc:spChg>
        <pc:grpChg chg="del mod">
          <ac:chgData name="Karen Hancock" userId="db2644ed-97fc-46e1-8fac-6858fa2e43b1" providerId="ADAL" clId="{B548C4D4-2DD1-48B6-B5B6-35CCB4C9118B}" dt="2024-11-21T17:18:33.821" v="16"/>
          <ac:grpSpMkLst>
            <pc:docMk/>
            <pc:sldMk cId="1307668148" sldId="258"/>
            <ac:grpSpMk id="50" creationId="{470FFE1D-9D78-0A9E-703C-F17471A2BEAD}"/>
          </ac:grpSpMkLst>
        </pc:grpChg>
        <pc:graphicFrameChg chg="mod modGraphic">
          <ac:chgData name="Karen Hancock" userId="db2644ed-97fc-46e1-8fac-6858fa2e43b1" providerId="ADAL" clId="{B548C4D4-2DD1-48B6-B5B6-35CCB4C9118B}" dt="2024-11-21T17:19:00.904" v="23" actId="207"/>
          <ac:graphicFrameMkLst>
            <pc:docMk/>
            <pc:sldMk cId="1307668148" sldId="258"/>
            <ac:graphicFrameMk id="13" creationId="{29F86332-09E0-E694-AFF1-A40ADAF712D1}"/>
          </ac:graphicFrameMkLst>
        </pc:graphicFrameChg>
        <pc:graphicFrameChg chg="modGraphic">
          <ac:chgData name="Karen Hancock" userId="db2644ed-97fc-46e1-8fac-6858fa2e43b1" providerId="ADAL" clId="{B548C4D4-2DD1-48B6-B5B6-35CCB4C9118B}" dt="2024-11-21T17:19:53.812" v="25" actId="207"/>
          <ac:graphicFrameMkLst>
            <pc:docMk/>
            <pc:sldMk cId="1307668148" sldId="258"/>
            <ac:graphicFrameMk id="16" creationId="{A5DA6F9A-623A-BC5F-F7E7-3238F7727211}"/>
          </ac:graphicFrameMkLst>
        </pc:graphicFrameChg>
        <pc:picChg chg="add del mod">
          <ac:chgData name="Karen Hancock" userId="db2644ed-97fc-46e1-8fac-6858fa2e43b1" providerId="ADAL" clId="{B548C4D4-2DD1-48B6-B5B6-35CCB4C9118B}" dt="2024-11-21T17:22:40.941" v="211" actId="478"/>
          <ac:picMkLst>
            <pc:docMk/>
            <pc:sldMk cId="1307668148" sldId="258"/>
            <ac:picMk id="3" creationId="{0530FD49-FAD5-4D5F-BA9C-617B34F26944}"/>
          </ac:picMkLst>
        </pc:picChg>
        <pc:picChg chg="add mod modCrop">
          <ac:chgData name="Karen Hancock" userId="db2644ed-97fc-46e1-8fac-6858fa2e43b1" providerId="ADAL" clId="{B548C4D4-2DD1-48B6-B5B6-35CCB4C9118B}" dt="2024-11-21T17:31:31.267" v="262" actId="14100"/>
          <ac:picMkLst>
            <pc:docMk/>
            <pc:sldMk cId="1307668148" sldId="258"/>
            <ac:picMk id="9" creationId="{B58AF29B-D500-5126-1BD4-C7A9E7FBF9D1}"/>
          </ac:picMkLst>
        </pc:picChg>
        <pc:picChg chg="add mod ord modCrop">
          <ac:chgData name="Karen Hancock" userId="db2644ed-97fc-46e1-8fac-6858fa2e43b1" providerId="ADAL" clId="{B548C4D4-2DD1-48B6-B5B6-35CCB4C9118B}" dt="2024-11-21T17:32:11.822" v="269" actId="166"/>
          <ac:picMkLst>
            <pc:docMk/>
            <pc:sldMk cId="1307668148" sldId="258"/>
            <ac:picMk id="12" creationId="{9CDF0C05-6312-4241-CCE3-326204D20F06}"/>
          </ac:picMkLst>
        </pc:picChg>
        <pc:picChg chg="ord">
          <ac:chgData name="Karen Hancock" userId="db2644ed-97fc-46e1-8fac-6858fa2e43b1" providerId="ADAL" clId="{B548C4D4-2DD1-48B6-B5B6-35CCB4C9118B}" dt="2024-11-21T17:31:44.889" v="265" actId="166"/>
          <ac:picMkLst>
            <pc:docMk/>
            <pc:sldMk cId="1307668148" sldId="258"/>
            <ac:picMk id="15" creationId="{860C91B3-A8D4-F3DE-AE24-508E94781810}"/>
          </ac:picMkLst>
        </pc:picChg>
        <pc:inkChg chg="del">
          <ac:chgData name="Karen Hancock" userId="db2644ed-97fc-46e1-8fac-6858fa2e43b1" providerId="ADAL" clId="{B548C4D4-2DD1-48B6-B5B6-35CCB4C9118B}" dt="2024-11-21T17:18:33.821" v="13"/>
          <ac:inkMkLst>
            <pc:docMk/>
            <pc:sldMk cId="1307668148" sldId="258"/>
            <ac:inkMk id="34" creationId="{2F6CABB7-3D17-6EE1-5EF8-E781F24E025A}"/>
          </ac:inkMkLst>
        </pc:inkChg>
        <pc:inkChg chg="del">
          <ac:chgData name="Karen Hancock" userId="db2644ed-97fc-46e1-8fac-6858fa2e43b1" providerId="ADAL" clId="{B548C4D4-2DD1-48B6-B5B6-35CCB4C9118B}" dt="2024-11-21T17:20:06.017" v="27"/>
          <ac:inkMkLst>
            <pc:docMk/>
            <pc:sldMk cId="1307668148" sldId="258"/>
            <ac:inkMk id="35" creationId="{8E912B48-932D-BB95-B7AB-DF2D865A710A}"/>
          </ac:inkMkLst>
        </pc:inkChg>
        <pc:inkChg chg="del">
          <ac:chgData name="Karen Hancock" userId="db2644ed-97fc-46e1-8fac-6858fa2e43b1" providerId="ADAL" clId="{B548C4D4-2DD1-48B6-B5B6-35CCB4C9118B}" dt="2024-11-21T17:20:06.017" v="26"/>
          <ac:inkMkLst>
            <pc:docMk/>
            <pc:sldMk cId="1307668148" sldId="258"/>
            <ac:inkMk id="36" creationId="{94F972C3-57C1-E41D-E374-C2D14E7DBB68}"/>
          </ac:inkMkLst>
        </pc:inkChg>
        <pc:inkChg chg="del">
          <ac:chgData name="Karen Hancock" userId="db2644ed-97fc-46e1-8fac-6858fa2e43b1" providerId="ADAL" clId="{B548C4D4-2DD1-48B6-B5B6-35CCB4C9118B}" dt="2024-11-21T17:18:33.821" v="18"/>
          <ac:inkMkLst>
            <pc:docMk/>
            <pc:sldMk cId="1307668148" sldId="258"/>
            <ac:inkMk id="37" creationId="{8BC36CD8-9BCE-88F3-7187-EE5C8B831110}"/>
          </ac:inkMkLst>
        </pc:inkChg>
        <pc:inkChg chg="del">
          <ac:chgData name="Karen Hancock" userId="db2644ed-97fc-46e1-8fac-6858fa2e43b1" providerId="ADAL" clId="{B548C4D4-2DD1-48B6-B5B6-35CCB4C9118B}" dt="2024-11-21T17:18:33.790" v="9"/>
          <ac:inkMkLst>
            <pc:docMk/>
            <pc:sldMk cId="1307668148" sldId="258"/>
            <ac:inkMk id="38" creationId="{000812A1-853C-F1BE-33F1-66C99943C1EC}"/>
          </ac:inkMkLst>
        </pc:inkChg>
        <pc:inkChg chg="del">
          <ac:chgData name="Karen Hancock" userId="db2644ed-97fc-46e1-8fac-6858fa2e43b1" providerId="ADAL" clId="{B548C4D4-2DD1-48B6-B5B6-35CCB4C9118B}" dt="2024-11-21T17:18:36.876" v="20"/>
          <ac:inkMkLst>
            <pc:docMk/>
            <pc:sldMk cId="1307668148" sldId="258"/>
            <ac:inkMk id="39" creationId="{296696F7-0033-4080-59C7-6E413028FAF6}"/>
          </ac:inkMkLst>
        </pc:inkChg>
        <pc:inkChg chg="del">
          <ac:chgData name="Karen Hancock" userId="db2644ed-97fc-46e1-8fac-6858fa2e43b1" providerId="ADAL" clId="{B548C4D4-2DD1-48B6-B5B6-35CCB4C9118B}" dt="2024-11-21T17:18:33.821" v="12"/>
          <ac:inkMkLst>
            <pc:docMk/>
            <pc:sldMk cId="1307668148" sldId="258"/>
            <ac:inkMk id="40" creationId="{45B9BE25-794D-1F1D-C156-C53D6775766C}"/>
          </ac:inkMkLst>
        </pc:inkChg>
        <pc:inkChg chg="del">
          <ac:chgData name="Karen Hancock" userId="db2644ed-97fc-46e1-8fac-6858fa2e43b1" providerId="ADAL" clId="{B548C4D4-2DD1-48B6-B5B6-35CCB4C9118B}" dt="2024-11-21T17:18:33.821" v="15"/>
          <ac:inkMkLst>
            <pc:docMk/>
            <pc:sldMk cId="1307668148" sldId="258"/>
            <ac:inkMk id="41" creationId="{88469EBE-D4EB-0607-8D3B-52675490B8C6}"/>
          </ac:inkMkLst>
        </pc:inkChg>
        <pc:inkChg chg="del">
          <ac:chgData name="Karen Hancock" userId="db2644ed-97fc-46e1-8fac-6858fa2e43b1" providerId="ADAL" clId="{B548C4D4-2DD1-48B6-B5B6-35CCB4C9118B}" dt="2024-11-21T17:18:33.821" v="14"/>
          <ac:inkMkLst>
            <pc:docMk/>
            <pc:sldMk cId="1307668148" sldId="258"/>
            <ac:inkMk id="42" creationId="{F44F5651-1C85-7C85-7E8A-A3AEF43E1D16}"/>
          </ac:inkMkLst>
        </pc:inkChg>
        <pc:inkChg chg="del">
          <ac:chgData name="Karen Hancock" userId="db2644ed-97fc-46e1-8fac-6858fa2e43b1" providerId="ADAL" clId="{B548C4D4-2DD1-48B6-B5B6-35CCB4C9118B}" dt="2024-11-21T17:18:33.821" v="11"/>
          <ac:inkMkLst>
            <pc:docMk/>
            <pc:sldMk cId="1307668148" sldId="258"/>
            <ac:inkMk id="43" creationId="{F81D0950-7C47-C7D8-2137-C32815AFD8C8}"/>
          </ac:inkMkLst>
        </pc:inkChg>
        <pc:inkChg chg="del">
          <ac:chgData name="Karen Hancock" userId="db2644ed-97fc-46e1-8fac-6858fa2e43b1" providerId="ADAL" clId="{B548C4D4-2DD1-48B6-B5B6-35CCB4C9118B}" dt="2024-11-21T17:18:33.821" v="17"/>
          <ac:inkMkLst>
            <pc:docMk/>
            <pc:sldMk cId="1307668148" sldId="258"/>
            <ac:inkMk id="44" creationId="{E45FDD74-9508-65B2-54C8-A4F63020F096}"/>
          </ac:inkMkLst>
        </pc:inkChg>
        <pc:inkChg chg="del">
          <ac:chgData name="Karen Hancock" userId="db2644ed-97fc-46e1-8fac-6858fa2e43b1" providerId="ADAL" clId="{B548C4D4-2DD1-48B6-B5B6-35CCB4C9118B}" dt="2024-11-21T17:18:33.821" v="10"/>
          <ac:inkMkLst>
            <pc:docMk/>
            <pc:sldMk cId="1307668148" sldId="258"/>
            <ac:inkMk id="45" creationId="{1AEB172F-4F13-9072-32C2-58C76803A40F}"/>
          </ac:inkMkLst>
        </pc:inkChg>
        <pc:inkChg chg="del mod">
          <ac:chgData name="Karen Hancock" userId="db2644ed-97fc-46e1-8fac-6858fa2e43b1" providerId="ADAL" clId="{B548C4D4-2DD1-48B6-B5B6-35CCB4C9118B}" dt="2024-11-21T17:18:33.821" v="19"/>
          <ac:inkMkLst>
            <pc:docMk/>
            <pc:sldMk cId="1307668148" sldId="258"/>
            <ac:inkMk id="46" creationId="{EE9875D2-29ED-1AA6-993E-753A1FC440D1}"/>
          </ac:inkMkLst>
        </pc:inkChg>
        <pc:inkChg chg="del">
          <ac:chgData name="Karen Hancock" userId="db2644ed-97fc-46e1-8fac-6858fa2e43b1" providerId="ADAL" clId="{B548C4D4-2DD1-48B6-B5B6-35CCB4C9118B}" dt="2024-11-21T17:18:33.774" v="8"/>
          <ac:inkMkLst>
            <pc:docMk/>
            <pc:sldMk cId="1307668148" sldId="258"/>
            <ac:inkMk id="47" creationId="{9768C174-A43C-833D-6E80-EF0F0642434B}"/>
          </ac:inkMkLst>
        </pc:inkChg>
        <pc:inkChg chg="del mod">
          <ac:chgData name="Karen Hancock" userId="db2644ed-97fc-46e1-8fac-6858fa2e43b1" providerId="ADAL" clId="{B548C4D4-2DD1-48B6-B5B6-35CCB4C9118B}" dt="2024-11-21T17:18:33.821" v="16"/>
          <ac:inkMkLst>
            <pc:docMk/>
            <pc:sldMk cId="1307668148" sldId="258"/>
            <ac:inkMk id="49" creationId="{6566DD1B-E0D2-8915-818F-8B691285372D}"/>
          </ac:inkMkLst>
        </pc:inkChg>
      </pc:sldChg>
      <pc:sldChg chg="del">
        <pc:chgData name="Karen Hancock" userId="db2644ed-97fc-46e1-8fac-6858fa2e43b1" providerId="ADAL" clId="{B548C4D4-2DD1-48B6-B5B6-35CCB4C9118B}" dt="2024-11-21T17:17:55.079" v="1" actId="47"/>
        <pc:sldMkLst>
          <pc:docMk/>
          <pc:sldMk cId="391220823" sldId="288"/>
        </pc:sldMkLst>
      </pc:sldChg>
      <pc:sldChg chg="del">
        <pc:chgData name="Karen Hancock" userId="db2644ed-97fc-46e1-8fac-6858fa2e43b1" providerId="ADAL" clId="{B548C4D4-2DD1-48B6-B5B6-35CCB4C9118B}" dt="2024-11-21T17:17:52.621" v="0" actId="47"/>
        <pc:sldMkLst>
          <pc:docMk/>
          <pc:sldMk cId="875813881" sldId="289"/>
        </pc:sldMkLst>
      </pc:sldChg>
      <pc:sldChg chg="del">
        <pc:chgData name="Karen Hancock" userId="db2644ed-97fc-46e1-8fac-6858fa2e43b1" providerId="ADAL" clId="{B548C4D4-2DD1-48B6-B5B6-35CCB4C9118B}" dt="2024-11-21T17:17:52.621" v="0" actId="47"/>
        <pc:sldMkLst>
          <pc:docMk/>
          <pc:sldMk cId="2964442244" sldId="359"/>
        </pc:sldMkLst>
      </pc:sldChg>
      <pc:sldChg chg="del">
        <pc:chgData name="Karen Hancock" userId="db2644ed-97fc-46e1-8fac-6858fa2e43b1" providerId="ADAL" clId="{B548C4D4-2DD1-48B6-B5B6-35CCB4C9118B}" dt="2024-11-21T17:17:52.621" v="0" actId="47"/>
        <pc:sldMkLst>
          <pc:docMk/>
          <pc:sldMk cId="1964573439" sldId="360"/>
        </pc:sldMkLst>
      </pc:sldChg>
      <pc:sldChg chg="del">
        <pc:chgData name="Karen Hancock" userId="db2644ed-97fc-46e1-8fac-6858fa2e43b1" providerId="ADAL" clId="{B548C4D4-2DD1-48B6-B5B6-35CCB4C9118B}" dt="2024-11-21T17:17:52.621" v="0" actId="47"/>
        <pc:sldMkLst>
          <pc:docMk/>
          <pc:sldMk cId="2223639781" sldId="384"/>
        </pc:sldMkLst>
      </pc:sldChg>
      <pc:sldChg chg="del">
        <pc:chgData name="Karen Hancock" userId="db2644ed-97fc-46e1-8fac-6858fa2e43b1" providerId="ADAL" clId="{B548C4D4-2DD1-48B6-B5B6-35CCB4C9118B}" dt="2024-11-21T17:17:52.621" v="0" actId="47"/>
        <pc:sldMkLst>
          <pc:docMk/>
          <pc:sldMk cId="4284735766" sldId="385"/>
        </pc:sldMkLst>
      </pc:sldChg>
      <pc:sldChg chg="del">
        <pc:chgData name="Karen Hancock" userId="db2644ed-97fc-46e1-8fac-6858fa2e43b1" providerId="ADAL" clId="{B548C4D4-2DD1-48B6-B5B6-35CCB4C9118B}" dt="2024-11-21T17:17:52.621" v="0" actId="47"/>
        <pc:sldMkLst>
          <pc:docMk/>
          <pc:sldMk cId="74906921" sldId="386"/>
        </pc:sldMkLst>
      </pc:sldChg>
      <pc:sldChg chg="del">
        <pc:chgData name="Karen Hancock" userId="db2644ed-97fc-46e1-8fac-6858fa2e43b1" providerId="ADAL" clId="{B548C4D4-2DD1-48B6-B5B6-35CCB4C9118B}" dt="2024-11-21T17:17:52.621" v="0" actId="47"/>
        <pc:sldMkLst>
          <pc:docMk/>
          <pc:sldMk cId="2121796273" sldId="387"/>
        </pc:sldMkLst>
      </pc:sldChg>
      <pc:sldChg chg="del">
        <pc:chgData name="Karen Hancock" userId="db2644ed-97fc-46e1-8fac-6858fa2e43b1" providerId="ADAL" clId="{B548C4D4-2DD1-48B6-B5B6-35CCB4C9118B}" dt="2024-11-21T17:17:52.621" v="0" actId="47"/>
        <pc:sldMkLst>
          <pc:docMk/>
          <pc:sldMk cId="3817201656" sldId="388"/>
        </pc:sldMkLst>
      </pc:sldChg>
      <pc:sldChg chg="del">
        <pc:chgData name="Karen Hancock" userId="db2644ed-97fc-46e1-8fac-6858fa2e43b1" providerId="ADAL" clId="{B548C4D4-2DD1-48B6-B5B6-35CCB4C9118B}" dt="2024-11-21T17:17:52.621" v="0" actId="47"/>
        <pc:sldMkLst>
          <pc:docMk/>
          <pc:sldMk cId="1403389731" sldId="389"/>
        </pc:sldMkLst>
      </pc:sldChg>
      <pc:sldChg chg="del">
        <pc:chgData name="Karen Hancock" userId="db2644ed-97fc-46e1-8fac-6858fa2e43b1" providerId="ADAL" clId="{B548C4D4-2DD1-48B6-B5B6-35CCB4C9118B}" dt="2024-11-21T17:17:52.621" v="0" actId="47"/>
        <pc:sldMkLst>
          <pc:docMk/>
          <pc:sldMk cId="488763466" sldId="390"/>
        </pc:sldMkLst>
      </pc:sldChg>
      <pc:sldChg chg="del">
        <pc:chgData name="Karen Hancock" userId="db2644ed-97fc-46e1-8fac-6858fa2e43b1" providerId="ADAL" clId="{B548C4D4-2DD1-48B6-B5B6-35CCB4C9118B}" dt="2024-11-21T17:17:52.621" v="0" actId="47"/>
        <pc:sldMkLst>
          <pc:docMk/>
          <pc:sldMk cId="307882724" sldId="391"/>
        </pc:sldMkLst>
      </pc:sldChg>
      <pc:sldChg chg="del">
        <pc:chgData name="Karen Hancock" userId="db2644ed-97fc-46e1-8fac-6858fa2e43b1" providerId="ADAL" clId="{B548C4D4-2DD1-48B6-B5B6-35CCB4C9118B}" dt="2024-11-21T17:17:52.621" v="0" actId="47"/>
        <pc:sldMkLst>
          <pc:docMk/>
          <pc:sldMk cId="4243992356" sldId="392"/>
        </pc:sldMkLst>
      </pc:sldChg>
      <pc:sldChg chg="del">
        <pc:chgData name="Karen Hancock" userId="db2644ed-97fc-46e1-8fac-6858fa2e43b1" providerId="ADAL" clId="{B548C4D4-2DD1-48B6-B5B6-35CCB4C9118B}" dt="2024-11-21T17:17:52.621" v="0" actId="47"/>
        <pc:sldMkLst>
          <pc:docMk/>
          <pc:sldMk cId="3499223166" sldId="393"/>
        </pc:sldMkLst>
      </pc:sldChg>
      <pc:sldChg chg="del">
        <pc:chgData name="Karen Hancock" userId="db2644ed-97fc-46e1-8fac-6858fa2e43b1" providerId="ADAL" clId="{B548C4D4-2DD1-48B6-B5B6-35CCB4C9118B}" dt="2024-11-21T17:17:52.621" v="0" actId="47"/>
        <pc:sldMkLst>
          <pc:docMk/>
          <pc:sldMk cId="830215087" sldId="394"/>
        </pc:sldMkLst>
      </pc:sldChg>
      <pc:sldChg chg="del">
        <pc:chgData name="Karen Hancock" userId="db2644ed-97fc-46e1-8fac-6858fa2e43b1" providerId="ADAL" clId="{B548C4D4-2DD1-48B6-B5B6-35CCB4C9118B}" dt="2024-11-21T17:17:52.621" v="0" actId="47"/>
        <pc:sldMkLst>
          <pc:docMk/>
          <pc:sldMk cId="3368596274" sldId="395"/>
        </pc:sldMkLst>
      </pc:sldChg>
      <pc:sldChg chg="del">
        <pc:chgData name="Karen Hancock" userId="db2644ed-97fc-46e1-8fac-6858fa2e43b1" providerId="ADAL" clId="{B548C4D4-2DD1-48B6-B5B6-35CCB4C9118B}" dt="2024-11-21T17:17:52.621" v="0" actId="47"/>
        <pc:sldMkLst>
          <pc:docMk/>
          <pc:sldMk cId="1683067239" sldId="396"/>
        </pc:sldMkLst>
      </pc:sldChg>
      <pc:sldChg chg="del">
        <pc:chgData name="Karen Hancock" userId="db2644ed-97fc-46e1-8fac-6858fa2e43b1" providerId="ADAL" clId="{B548C4D4-2DD1-48B6-B5B6-35CCB4C9118B}" dt="2024-11-21T17:17:52.621" v="0" actId="47"/>
        <pc:sldMkLst>
          <pc:docMk/>
          <pc:sldMk cId="3360991895" sldId="397"/>
        </pc:sldMkLst>
      </pc:sldChg>
      <pc:sldChg chg="del">
        <pc:chgData name="Karen Hancock" userId="db2644ed-97fc-46e1-8fac-6858fa2e43b1" providerId="ADAL" clId="{B548C4D4-2DD1-48B6-B5B6-35CCB4C9118B}" dt="2024-11-21T17:17:52.621" v="0" actId="47"/>
        <pc:sldMkLst>
          <pc:docMk/>
          <pc:sldMk cId="958275093" sldId="398"/>
        </pc:sldMkLst>
      </pc:sldChg>
      <pc:sldChg chg="del">
        <pc:chgData name="Karen Hancock" userId="db2644ed-97fc-46e1-8fac-6858fa2e43b1" providerId="ADAL" clId="{B548C4D4-2DD1-48B6-B5B6-35CCB4C9118B}" dt="2024-11-21T17:17:52.621" v="0" actId="47"/>
        <pc:sldMkLst>
          <pc:docMk/>
          <pc:sldMk cId="3211652678" sldId="399"/>
        </pc:sldMkLst>
      </pc:sldChg>
      <pc:sldChg chg="del">
        <pc:chgData name="Karen Hancock" userId="db2644ed-97fc-46e1-8fac-6858fa2e43b1" providerId="ADAL" clId="{B548C4D4-2DD1-48B6-B5B6-35CCB4C9118B}" dt="2024-11-21T17:17:52.621" v="0" actId="47"/>
        <pc:sldMkLst>
          <pc:docMk/>
          <pc:sldMk cId="2467718544" sldId="400"/>
        </pc:sldMkLst>
      </pc:sldChg>
      <pc:sldChg chg="del">
        <pc:chgData name="Karen Hancock" userId="db2644ed-97fc-46e1-8fac-6858fa2e43b1" providerId="ADAL" clId="{B548C4D4-2DD1-48B6-B5B6-35CCB4C9118B}" dt="2024-11-21T17:17:52.621" v="0" actId="47"/>
        <pc:sldMkLst>
          <pc:docMk/>
          <pc:sldMk cId="724958971" sldId="401"/>
        </pc:sldMkLst>
      </pc:sldChg>
      <pc:sldChg chg="del">
        <pc:chgData name="Karen Hancock" userId="db2644ed-97fc-46e1-8fac-6858fa2e43b1" providerId="ADAL" clId="{B548C4D4-2DD1-48B6-B5B6-35CCB4C9118B}" dt="2024-11-21T17:17:52.621" v="0" actId="47"/>
        <pc:sldMkLst>
          <pc:docMk/>
          <pc:sldMk cId="832433791" sldId="402"/>
        </pc:sldMkLst>
      </pc:sldChg>
      <pc:sldChg chg="del">
        <pc:chgData name="Karen Hancock" userId="db2644ed-97fc-46e1-8fac-6858fa2e43b1" providerId="ADAL" clId="{B548C4D4-2DD1-48B6-B5B6-35CCB4C9118B}" dt="2024-11-21T17:17:52.621" v="0" actId="47"/>
        <pc:sldMkLst>
          <pc:docMk/>
          <pc:sldMk cId="3305014657" sldId="403"/>
        </pc:sldMkLst>
      </pc:sldChg>
      <pc:sldChg chg="del">
        <pc:chgData name="Karen Hancock" userId="db2644ed-97fc-46e1-8fac-6858fa2e43b1" providerId="ADAL" clId="{B548C4D4-2DD1-48B6-B5B6-35CCB4C9118B}" dt="2024-11-21T17:17:52.621" v="0" actId="47"/>
        <pc:sldMkLst>
          <pc:docMk/>
          <pc:sldMk cId="290550245" sldId="404"/>
        </pc:sldMkLst>
      </pc:sldChg>
      <pc:sldChg chg="del">
        <pc:chgData name="Karen Hancock" userId="db2644ed-97fc-46e1-8fac-6858fa2e43b1" providerId="ADAL" clId="{B548C4D4-2DD1-48B6-B5B6-35CCB4C9118B}" dt="2024-11-21T17:18:01.872" v="3" actId="47"/>
        <pc:sldMkLst>
          <pc:docMk/>
          <pc:sldMk cId="2622523765" sldId="405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20T20:57:28.74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409 273 24575,'177'2'0,"228"-5"0,-392 3 0,1-1 0,0-1 0,20-5 0,-34 8 0,0-1 0,0 0 0,0 0 0,0 0 0,0 0 0,1 0 0,-1 0 0,0 0 0,0 0 0,0 0 0,0 0 0,0 0 0,1 0 0,-1 0 0,0 0 0,0 0 0,0 0 0,0 0 0,0 0 0,1 0 0,-1 0 0,0 0 0,0-1 0,0 1 0,0 0 0,0 0 0,1 0 0,-1 0 0,0 0 0,0 0 0,0 0 0,0 0 0,0 0 0,0-1 0,0 1 0,0 0 0,0 0 0,1 0 0,-1 0 0,0 0 0,0-1 0,0 1 0,0 0 0,0 0 0,0 0 0,0 0 0,0 0 0,0-1 0,0 1 0,0 0 0,0 0 0,0 0 0,0 0 0,0 0 0,0-1 0,0 1 0,-1 0 0,1 0 0,0 0 0,0 0 0,0 0 0,0-1 0,0 1 0,0 0 0,0 0 0,0 0 0,-1 0 0,-15-6 0,-28-1 0,-828-19 0,746 27 0,115-1 0,15 0 0,32 0 0,65 1 0,619-22 0,-718 21 0,39-5 0,-29 0 0,-21-3 0,-27-6 0,0 3 0,-1 1 0,-52-8 0,-118-4 0,169 19 0,-425-15 0,1240 21 0,-735-1 0,59 11 0,-33-4 0,178 38 0,704 34 0,-733-65 0,184-4 0,40 5 0,-394-12 0,-38-2 0,-26 0 0,-33 0 0,-428-3 0,584 2 0,-36 0 0,115-11 0,-181 9 0,32-7 0,-35 7 0,0-1 0,1 1 0,-1-1 0,1 1 0,-1-1 0,0 1 0,1-1 0,-1 0 0,0 0 0,0 1 0,1-1 0,-1 0 0,0 0 0,0 0 0,0-1 0,0 1 0,0 0 0,-1 0 0,2-3 0,-2 4 0,0-1 0,0 1 0,0-1 0,0 1 0,0-1 0,0 1 0,0-1 0,0 0 0,-1 1 0,1-1 0,0 1 0,0 0 0,-1-1 0,1 1 0,0-1 0,-1 1 0,1-1 0,0 1 0,-1 0 0,1-1 0,-1 1 0,1 0 0,0-1 0,-1 1 0,1 0 0,-1 0 0,1-1 0,-1 1 0,1 0 0,-1 0 0,0 0 0,-22-7 0,19 6 0,-66-11 0,-1 3 0,0 3 0,-75 3 0,132 3 0,664 2 0,-633-2 0,-11 1 0,-1 0 0,1-1 0,-1 0 0,1 0 0,0 0 0,-1-1 0,1 0 0,-1 0 0,1-1 0,-1 1 0,1-1 0,-1 0 0,9-5 0,-14 7 0,0-1 0,0 1 0,0 0 0,1 0 0,-1 0 0,0-1 0,0 1 0,0 0 0,1 0 0,-1 0 0,0-1 0,0 1 0,0 0 0,0-1 0,0 1 0,0 0 0,1 0 0,-1-1 0,0 1 0,0 0 0,0-1 0,0 1 0,0 0 0,0 0 0,0-1 0,0 1 0,0 0 0,-1-1 0,1 1 0,0 0 0,0 0 0,0-1 0,0 1 0,0 0 0,0-1 0,-1 1 0,1 0 0,0 0 0,0 0 0,0-1 0,0 1 0,-1 0 0,1 0 0,0 0 0,0-1 0,-1 1 0,1 0 0,-1 0 0,-8-5 0,-1 0 0,-1 1 0,1 0 0,0 1 0,-1 0 0,-20-2 0,12 1 0,-117-18 0,0 6 0,-2 6 0,-170 9 0,679 2 0,-135 1 0,-190-1 0,-22 0 0,0-1 0,0-1 0,25-5 0,-42 3 0,-13 0 0,-19-2 0,-537-8 0,382 15 0,62-3 0,-129 4 0,142 7 0,-130 6 0,221-14 0,18 2 0,28 5 0,80 11 0,161 9 0,119-17 0,-293-11 0,1502 3 0,-831-7 0,419 3 0,-1304-9 0,55 2 0,-1941-158-965,1917 159 965,42 2 0,0 2 0,-81 7 0,112-3 107,0 0 1,1 1-1,0 1 0,-1-1 0,1 2 1,0 0-1,1 0 0,-16 11 0,25-16-107,-1 0 0,0 1 0,1-1 0,-1 0 0,1 1 0,0-1 0,-1 1 0,1-1 0,-1 1 0,1-1 0,0 1 0,-1-1 0,1 1 0,0-1 0,-1 1 0,1-1 0,0 1 0,0-1 0,0 1 0,-1 0 0,1-1 0,0 1 0,0-1 0,0 1 0,0 0 0,0-1 0,0 1 0,0 0 0,0-1 0,1 1 0,-1-1 0,0 2 0,19 8 0,37-2 0,-53-8 0,633 6 0,-343-10 0,902 4 0,-841 27 0,-36-1 0,634-24 0,-466-5 0,-147 19 0,306-2 0,-398-17 0,305 3 0,-3220 0 0,2909 2 0,416-15 0,-313-30 0,-256 33 0,134-6 0,858 17 0,-827 12 0,-19 1 0,1618-12 0,-901-5 0,320 3 0,-1113 13 0,-8 1 0,543-15-1365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20T21:00:55.17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1 858 24575,'0'1'0,"0"0"0,0 0 0,0 0 0,0 0 0,0 0 0,0 0 0,1 0 0,-1 1 0,0-1 0,1 0 0,-1 0 0,1 0 0,-1 0 0,1 0 0,-1 0 0,1-1 0,0 1 0,-1 0 0,1 0 0,0 0 0,0 0 0,0-1 0,-1 1 0,1 0 0,0-1 0,0 1 0,0-1 0,0 1 0,2 0 0,36 2 0,76-11 0,-1-6 0,196-48 0,46-38 0,-386 123 0,-166 91 0,-383 159 0,559-265 0,6-3 0,1 1 0,0 0 0,1 0 0,-14 10 0,26-16 0,0 0 0,-1 0 0,1 0 0,0 0 0,0 0 0,-1 0 0,1 0 0,0 0 0,0 0 0,-1 0 0,1 1 0,0-1 0,0 0 0,-1 0 0,1 0 0,0 0 0,0 0 0,-1 1 0,1-1 0,0 0 0,0 0 0,0 0 0,0 1 0,-1-1 0,1 0 0,0 0 0,0 1 0,0-1 0,0 0 0,0 0 0,0 1 0,0-1 0,0 0 0,-1 0 0,1 1 0,0-1 0,0 0 0,0 1 0,0-1 0,1 0 0,-1 0 0,0 1 0,0-1 0,0 0 0,0 0 0,0 1 0,0-1 0,0 0 0,0 0 0,0 1 0,1-1 0,-1 0 0,0 0 0,0 1 0,0-1 0,1 0 0,-1 0 0,0 0 0,0 0 0,0 1 0,1-1 0,-1 0 0,0 0 0,0 0 0,1 0 0,21 0 0,275-62 0,-137 25 0,200-37 0,-346 70 0,-13 0 0,-25 0 0,-45 2 0,-56 6 0,-116-4 0,240 0 0,-1 0 0,1 0 0,0 0 0,0 0 0,-1 0 0,1 0 0,0-1 0,0 1 0,-1 0 0,1-1 0,0 1 0,0-1 0,0 1 0,-1-1 0,1 0 0,0 1 0,0-1 0,0 0 0,0 0 0,0 0 0,1 1 0,-1-1 0,0 0 0,0 0 0,0-1 0,1 1 0,-1 0 0,1 0 0,-1 0 0,0-2 0,1 0 0,0 0 0,0 1 0,0-1 0,1 0 0,-1 0 0,1 0 0,0 0 0,0 0 0,0 1 0,0-1 0,0 0 0,3-4 0,5-8 0,1 1 0,1 0 0,18-20 0,30-23 0,3 3 0,2 2 0,71-42 0,221-117 0,-118 74 0,-210 121 0,-1-2 0,40-35 0,-57 44 0,-1 0 0,0-1 0,-1 0 0,0 0 0,-1-1 0,0 0 0,-1 0 0,0-1 0,7-17 0,-3-8-1365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20T21:01:56.72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1387 484 24575,'0'0'0,"0"0"0,0 0 0,1 0 0,-1 0 0,0-1 0,0 1 0,0 0 0,1 0 0,-1 0 0,0 0 0,0 0 0,0 0 0,1 0 0,-1 0 0,0 0 0,0 0 0,0 0 0,1 0 0,-1 0 0,0 0 0,0 0 0,0 0 0,0 0 0,1 0 0,-1 0 0,0 1 0,0-1 0,0 0 0,1 0 0,-1 0 0,0 0 0,0 0 0,0 0 0,0 0 0,0 1 0,1-1 0,-1 0 0,0 0 0,0 0 0,0 0 0,0 1 0,0-1 0,0 0 0,0 0 0,0 0 0,0 1 0,0-1 0,0 0 0,0 0 0,0 0 0,0 1 0,0-1 0,0 0 0,0 0 0,0 0 0,0 1 0,0-1 0,0 0 0,0 0 0,0 1 0,9-19 0,-2-34 0,-1 0 0,-3-1 0,-6-80 0,1 39 0,2 87 0,0 1 0,0-1 0,-1 1 0,0-1 0,0 1 0,-1-1 0,-2-8 0,3 14 0,0-1 0,0 0 0,0 1 0,0-1 0,-1 0 0,1 1 0,0-1 0,-1 1 0,1 0 0,-1 0 0,1-1 0,-1 1 0,1 0 0,-1 0 0,0 0 0,0 0 0,1 1 0,-1-1 0,0 1 0,0-1 0,0 1 0,0-1 0,0 1 0,0 0 0,0 0 0,0 0 0,0 0 0,1 0 0,-4 1 0,-10 3 0,-1 0 0,2 2 0,-1-1 0,1 2 0,0 0 0,0 1 0,0 0 0,-19 16 0,22-16 0,-591 464 0,493-380 0,62-53 0,-39 30 0,2 4 0,-123 140 0,202-206 0,-2 0 0,0 2 0,1-1 0,-1 1 0,2-1 0,-1 2 0,1-1 0,-5 15 0,11-23 0,-1-1 0,1 0 0,0 0 0,0 0 0,0 0 0,0 0 0,0 0 0,-1 0 0,1 0 0,0-1 0,0 1 0,0 0 0,0 0 0,-1-1 0,1 1 0,0 0 0,0-1 0,-1 1 0,1-1 0,0 1 0,-1-1 0,1 1 0,0-1 0,-1 0 0,2 0 0,61-44 0,-1-2 0,-3-3 0,77-83 0,-130 126-227,1 0-1,-1 0 1,-1-1-1,0 0 1,8-13-1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20T21:03:47.37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548 1139 24575,'-2'0'0,"1"1"0,-1-1 0,1 1 0,-1-1 0,1 1 0,-1-1 0,1 1 0,-1 0 0,1 0 0,-1 0 0,1 0 0,0 0 0,0 0 0,-2 2 0,2-3 0,1 0 0,-1 1 0,1-1 0,-1 1 0,1-1 0,-1 1 0,1 0 0,-1-1 0,1 1 0,0-1 0,-1 1 0,1 0 0,0-1 0,0 1 0,0 0 0,-1-1 0,1 1 0,0 0 0,0 0 0,0-1 0,0 1 0,0 0 0,0-1 0,0 1 0,0 0 0,1 0 0,-1-1 0,0 1 0,0 0 0,0-1 0,1 1 0,-1-1 0,0 1 0,2 1 0,2 1 0,1 0 0,1 0 0,-1 0 0,0-1 0,1 0 0,-1 0 0,1 0 0,0-1 0,-1 1 0,1-2 0,11 2 0,-7-1 0,136 13 0,226-8 0,-317-6 0,-29-2 0,-26 2 0,-1 0 0,1 0 0,0 0 0,0 0 0,0 0 0,0 0 0,0 0 0,0 0 0,0 0 0,0 0 0,-1 0 0,1 0 0,0 0 0,0 0 0,0 0 0,0 0 0,0 0 0,0 0 0,0 0 0,0 0 0,-1 0 0,1 0 0,0 0 0,0 0 0,0 0 0,0-1 0,0 1 0,0 0 0,0 0 0,0 0 0,0 0 0,0 0 0,0 0 0,0 0 0,-1 0 0,1 0 0,0 0 0,0-1 0,0 1 0,0 0 0,0 0 0,0 0 0,0 0 0,0 0 0,0 0 0,0 0 0,0-1 0,0 1 0,0 0 0,0 0 0,0 0 0,0 0 0,0 0 0,1 0 0,-50-7 0,-503-9 0,511 17 0,0 2 0,0 2 0,1 1 0,0 2 0,0 2 0,-73 29 0,108-36 0,1-1 0,-1 0 0,1 0 0,-1 0 0,0-1 0,1 0 0,-1 1 0,0-2 0,0 1 0,0-1 0,0 1 0,0-1 0,0-1 0,0 1 0,1-1 0,-1 0 0,0 0 0,0 0 0,0 0 0,1-1 0,-1 0 0,1 0 0,-1 0 0,1-1 0,-4-2 0,-47-16 0,46 18 0,0 1 0,0-2 0,0 1 0,-15-10 0,23 13 0,1 0 0,-1-1 0,1 1 0,0 0 0,-1 0 0,1-1 0,0 1 0,0 0 0,-1-1 0,1 1 0,0 0 0,0-1 0,-1 1 0,1 0 0,0-1 0,0 1 0,0-1 0,0 1 0,0 0 0,-1-1 0,1 1 0,0-1 0,0 1 0,0-1 0,0 1 0,0 0 0,0-1 0,0 1 0,1-1 0,-1 1 0,0 0 0,0-1 0,0 1 0,0-1 0,1 0 0,15-14 0,30-10 0,-41 22 0,188-88 0,251-131 0,-339 162 0,56-32 0,263-110 0,-382 183 0,-1-1 0,-1-2 0,-1-2 0,-1-2 0,-1-1 0,-1-2 0,56-59 0,-59 59 0,2 1 0,42-26 0,-28 20 0,-30 17 0,-19 17 0,0 0 0,1 0 0,-1 0 0,0-1 0,0 1 0,0 0 0,0 0 0,0 0 0,0 0 0,0 0 0,0-1 0,0 1 0,0 0 0,0 0 0,0 0 0,0 0 0,0 0 0,0-1 0,0 1 0,0 0 0,0 0 0,0 0 0,0 0 0,0-1 0,0 1 0,0 0 0,0 0 0,0 0 0,0 0 0,0 0 0,0-1 0,0 1 0,0 0 0,0 0 0,0 0 0,-1 0 0,1 0 0,0 0 0,0 0 0,0-1 0,0 1 0,0 0 0,0 0 0,-1 0 0,1 0 0,0 0 0,0 0 0,0 0 0,0 0 0,0 0 0,-1 0 0,1 0 0,0 0 0,0 0 0,0 0 0,0 0 0,-1 0 0,-42 9 0,-171 75 0,177-68 0,2 2 0,0 2 0,-52 39 0,85-58 0,0 0 0,0 1 0,0-1 0,0 1 0,0-1 0,1 1 0,-1 0 0,0 0 0,1 0 0,0 0 0,-1 0 0,1 0 0,0 0 0,0 0 0,0 0 0,0 0 0,1 1 0,-2 3 0,3-5 0,-1 0 0,1 0 0,-1 0 0,1 0 0,-1 0 0,1 1 0,0-1 0,-1 0 0,1 0 0,0-1 0,0 1 0,0 0 0,0 0 0,0 0 0,0-1 0,0 1 0,0 0 0,0-1 0,0 1 0,0-1 0,0 1 0,0-1 0,0 1 0,3-1 0,8 3 0,0-1 0,0 0 0,1-1 0,-1-1 0,23-1 0,96-14 0,150-38 0,126-54 0,-379 98-96,148-49 324,-159 51-415,1-1 0,-2-1 0,1 0 0,-1-1-1,0-1 1,-1 0 0,20-21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20T21:04:01.99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1164 1355 24575,'2'2'0,"-1"-1"0,0 1 0,1 0 0,-1-1 0,0 1 0,0 0 0,0 0 0,0 0 0,0 0 0,0 0 0,0 0 0,-1 0 0,1 0 0,-1 0 0,1 1 0,-1-1 0,0 0 0,0 0 0,0 0 0,0 1 0,-1-1 0,1 0 0,0 0 0,-1 0 0,0 0 0,1 0 0,-1 0 0,0 0 0,0 0 0,0 0 0,0 0 0,-1 0 0,1 0 0,0-1 0,-1 1 0,1-1 0,-1 1 0,1-1 0,-3 2 0,-8 8 0,-1-1 0,-1 0 0,1-1 0,-17 8 0,22-12 0,-197 102 0,-257 94 0,190-88 0,245-101 0,0 1 0,-29 19 0,54-32 0,1 1 0,0 0 0,-1 0 0,1 0 0,0 0 0,0 0 0,0 0 0,0 0 0,0 1 0,0-1 0,0 0 0,0 0 0,0 1 0,0-1 0,0 3 0,1-3 0,0-1 0,0 1 0,0-1 0,0 1 0,0 0 0,0-1 0,0 1 0,1-1 0,-1 1 0,0-1 0,1 1 0,-1-1 0,0 1 0,1-1 0,-1 1 0,0-1 0,1 0 0,-1 1 0,1-1 0,-1 1 0,1-1 0,-1 0 0,1 1 0,-1-1 0,1 0 0,-1 0 0,1 0 0,0 1 0,7 1 0,0 0 0,0 0 0,1 0 0,15 0 0,70 2 0,0-5 0,184-24 0,184-69 0,-429 87 0,51-15 0,-79 20 0,1 0 0,-1 0 0,0 0 0,1-1 0,-1 0 0,0 0 0,-1 0 0,1-1 0,0 0 0,6-7 0,-11 10 0,1 1 0,-1-1 0,1 1 0,-1-1 0,0 0 0,1 1 0,-1-1 0,0 1 0,0-1 0,0 0 0,0 1 0,1-1 0,-1 0 0,0 0 0,0 1 0,0-1 0,0 0 0,0 1 0,-1-1 0,1 0 0,0 1 0,0-1 0,0 0 0,-1 1 0,1-1 0,0 1 0,0-1 0,-1 0 0,1 1 0,-1-1 0,1 1 0,0-1 0,-1 1 0,1-1 0,-1 1 0,1-1 0,-1 1 0,0 0 0,1-1 0,-1 1 0,1 0 0,-1-1 0,0 1 0,1 0 0,-1 0 0,-1-1 0,-36-10 0,36 11 0,-35-6 0,-1 1 0,0 2 0,0 2 0,-43 4 0,-155 26 0,111-11 0,117-17 0,2 0 0,0 0 0,0 0 0,0 0 0,0-1 0,0 0 0,0 0 0,0 0 0,0-1 0,0 0 0,0 0 0,0 0 0,0-1 0,-5-2 0,10 3 0,1 1 0,-1-1 0,0 0 0,1 1 0,-1-1 0,1 0 0,-1 1 0,1-1 0,0 0 0,-1 1 0,1-1 0,0 0 0,-1 0 0,1 0 0,0 1 0,0-1 0,0 0 0,0 0 0,0 0 0,0 0 0,0 1 0,0-1 0,0 0 0,0 0 0,0 0 0,0 0 0,1 1 0,-1-1 0,0 0 0,0 0 0,1 1 0,-1-1 0,1 0 0,0 0 0,20-26 0,29-15 0,2 1 0,2 3 0,83-45 0,-61 38 0,-15 9 0,-19 11 0,0 0 0,68-58 0,-95 63 0,-15 20 0,0 0 0,0-1 0,0 1 0,-1 0 0,1-1 0,0 1 0,0 0 0,0-1 0,-1 1 0,1 0 0,0 0 0,-1-1 0,1 1 0,0 0 0,0 0 0,-1 0 0,1-1 0,0 1 0,-1 0 0,1 0 0,-1 0 0,1 0 0,0 0 0,-1 0 0,1 0 0,0 0 0,-1 0 0,1 0 0,0 0 0,-1 0 0,1 0 0,-1 0 0,1 0 0,-1 0 0,-51 11 0,38-7 0,-67 16 0,-1-3 0,-1-4 0,-124 3 0,203-16 0,0 0 0,0 0 0,0 0 0,0-1 0,0 1 0,0-1 0,0 0 0,-7-3 0,11 4 0,-1-1 0,1 1 0,0 0 0,-1-1 0,1 1 0,-1 0 0,1-1 0,0 1 0,-1-1 0,1 1 0,0 0 0,0-1 0,-1 1 0,1-1 0,0 1 0,0-1 0,0 1 0,0-1 0,-1 1 0,1-1 0,0 1 0,0-1 0,0 1 0,0-1 0,0 0 0,12-20 0,4 5 0,1 1 0,0 0 0,30-18 0,-31 22 0,0 0 0,0-1 0,-2-1 0,1 0 0,12-16 0,-26 28 0,0 1 0,-1 0 0,1-1 0,-1 1 0,1-1 0,-1 1 0,1-1 0,-1 1 0,1-1 0,-1 0 0,0 1 0,1-1 0,-1 1 0,0-1 0,1 0 0,-1 1 0,0-1 0,0 0 0,0 1 0,0-1 0,0 0 0,0 1 0,0-1 0,0 0 0,0 0 0,0 1 0,0-1 0,0 0 0,0 1 0,0-1 0,0 0 0,-1 1 0,1-1 0,0 0 0,-1 1 0,1-1 0,0 1 0,-1-1 0,1 0 0,-1 1 0,1-1 0,-1 1 0,1-1 0,-1 1 0,1 0 0,-1-1 0,0 1 0,1-1 0,-1 1 0,1 0 0,-1 0 0,0-1 0,1 1 0,-1 0 0,0 0 0,0 0 0,1 0 0,-2 0 0,-43 1 0,-20 16 0,2 3 0,1 3 0,-76 38 0,103-45 0,16-7 0,1-1 0,0 0 0,1 1 0,-28 20 0,41-27 0,0 2 0,0-1 0,1 0 0,-1 1 0,1 0 0,0 0 0,0 0 0,0 0 0,0 0 0,1 1 0,0-1 0,0 1 0,0-1 0,0 1 0,1 0 0,0 0 0,0 0 0,0 0 0,0 8 0,2 10 0,1 0 0,1 0 0,10 42 0,-10-53 0,1 0 0,0-1 0,0 1 0,1-1 0,1 0 0,0 0 0,1-1 0,14 19 0,-18-26 0,1 0 0,0 0 0,0 0 0,0-1 0,1 1 0,-1-1 0,0 0 0,1-1 0,0 1 0,-1-1 0,1 1 0,0-1 0,0-1 0,0 1 0,0-1 0,-1 0 0,10 0 0,8-3 0,0 0 0,36-10 0,-44 9 0,129-35 0,-2-6 0,-3-7 0,-1-5 0,-3-7 0,-4-5 0,-2-6 0,-4-5 0,144-121 0,-239 177 0,-2-1 0,34-39 0,-60 63 0,1 0 0,-1 0 0,0-1 0,0 1 0,1 0 0,-1-1 0,0 1 0,0-1 0,-1 1 0,1-1 0,0 0 0,-1 1 0,1-1 0,0 0 0,-1 0 0,0 1 0,1-1 0,-1 0 0,0 0 0,0 1 0,0-1 0,-1-3 0,0 4 0,0 0 0,0 0 0,0 1 0,0-1 0,-1 0 0,1 1 0,0-1 0,-1 0 0,1 1 0,0 0 0,-1-1 0,1 1 0,0 0 0,-1 0 0,1 0 0,-1 0 0,1 0 0,0 0 0,-1 0 0,1 0 0,-2 1 0,-16 2 0,1 1 0,-32 11 0,-75 32 0,97-41 0,28-6 0,-1-1 0,1 1 0,0-1 0,0 1 0,0-1 0,0 1 0,0-1 0,1 1 0,-1-1 0,0 1 0,0-1 0,0 1 0,0-1 0,0 1 0,1 0 0,-1-1 0,0 1 0,0-1 0,1 1 0,-1 0 0,0-1 0,1 1 0,-1 0 0,0-1 0,1 1 0,-1 0 0,1-1 0,-1 1 0,1 0 0,49-40 0,550-367 0,-547 367 0,-42 28 0,-11 8 0,-22 13 0,-390 253 0,-144 78 0,541-332 0,-42 19 0,55-26 0,-1 0 0,0 0 0,1-1 0,-1 1 0,0 0 0,1-1 0,-1 0 0,0 1 0,0-1 0,0 0 0,1-1 0,-1 1 0,0 0 0,0-1 0,0 0 0,1 1 0,-5-3 0,6 2 0,-1-1 0,1 0 0,-1 0 0,1 1 0,0-1 0,0 0 0,-1 0 0,2 0 0,-1 0 0,0-1 0,0 1 0,1 0 0,-1 0 0,1 0 0,-1-1 0,1 1 0,0 0 0,0 0 0,0-1 0,1-2 0,6-52 0,-6 50 0,24-104 0,-25 110 0,0 0 0,1 1 0,-1-1 0,0 0 0,0 1 0,0-1 0,1 0 0,-1 1 0,0-1 0,0 0 0,0 0 0,0 1 0,0-1 0,-1 0 0,1 1 0,0-1 0,0 0 0,0 0 0,-1 1 0,1-1 0,0 1 0,0-1 0,-1 0 0,1 1 0,-2-2 0,-13 9 0,-25 35 0,33-33 0,-22 21 0,-54 45 0,68-63 0,0-1 0,-1-1 0,0 0 0,0-1 0,-1-1 0,-19 7 0,34-14 0,1-1 0,-1 1 0,1-1 0,-1 1 0,1-1 0,-1 1 0,0-1 0,1 0 0,-1 0 0,0 0 0,1 0 0,-1 0 0,1 0 0,-1-1 0,0 1 0,1 0 0,-1-1 0,1 0 0,-1 1 0,1-1 0,-1 0 0,1 1 0,-1-1 0,-1-2 0,1 1 0,1 0 0,0 0 0,-1 0 0,1-1 0,0 1 0,0 0 0,1-1 0,-1 1 0,0 0 0,1-1 0,0 1 0,-1-1 0,1 1 0,0-4 0,1-9 0,0 1 0,1-1 0,1 1 0,5-15 0,6-10 0,-10 30 0,-1 1 0,0 0 0,0-1 0,-1 1 0,2-18 0,-4 25 0,0 1 0,0-1 0,0 0 0,0 0 0,0 0 0,0 1 0,-1-1 0,1 0 0,0 1 0,-1-1 0,1 0 0,0 0 0,-1 1 0,1-1 0,-1 1 0,1-1 0,-1 0 0,1 1 0,-1-1 0,1 1 0,-1-1 0,0 1 0,1-1 0,-1 1 0,0 0 0,1-1 0,-1 1 0,0 0 0,0-1 0,1 1 0,-1 0 0,0 0 0,0 0 0,1 0 0,-1 0 0,0 0 0,0 0 0,1 0 0,-1 0 0,0 0 0,0 0 0,0 0 0,1 1 0,-1-1 0,0 0 0,1 0 0,-1 1 0,0-1 0,0 1 0,0 0 0,-38 17 0,27-11 0,6-3 0,-1 0 0,1 0 0,-1-1 0,0 0 0,-12 4 0,17-6 0,1-1 0,-1 0 0,1 0 0,0 0 0,-1 0 0,1 0 0,0 0 0,-1 0 0,1 0 0,-1-1 0,1 1 0,0 0 0,0-1 0,-1 1 0,1-1 0,0 0 0,0 1 0,-1-1 0,1 0 0,0 0 0,0 0 0,0 0 0,0 0 0,0 0 0,0 0 0,0 0 0,1 0 0,-1 0 0,0 0 0,1 0 0,-1-1 0,0 1 0,1 0 0,-1-1 0,1 1 0,0 0 0,-1-3 0,-1-10 0,-1 0 0,2 0 0,0-1 0,1 1 0,0 0 0,1 0 0,1 0 0,0 0 0,5-15 0,7-22 0,21-49 0,-34 95 0,22-52 0,47-85 0,-69 138 0,1 0 0,0 0 0,1 1 0,-1-1 0,0 1 0,1 0 0,0 0 0,0 0 0,0 0 0,0 0 0,0 1 0,0-1 0,6-2 0,-7 5 0,1-1 0,-1 1 0,1 0 0,-1 0 0,1 0 0,-1 1 0,1-1 0,-1 0 0,0 1 0,1 0 0,-1-1 0,1 1 0,-1 0 0,0 0 0,0 1 0,0-1 0,1 0 0,-1 1 0,0-1 0,-1 1 0,1-1 0,0 1 0,0 0 0,1 2 0,57 56 0,-33-32 0,1-1 0,0-1 0,2-2 0,47 29 0,-24-25-5,1-2-1,2-3 0,0-2 1,1-3-1,1-2 0,78 11 1,29-6-396,173 1 1,-103-20 264,452-55-1,-395 5 139,316-94 0,-280 42-2,-258 74 0,-1-3 0,96-56 0,-150 78 0,-1-1 0,-1-1 0,0 0 0,0-1 0,-1 0 0,0-1 0,0-1 0,18-24 0,-29 34 7,1 0 0,-1 0 0,1-1 0,-1 1 0,0 0 0,0-1 1,0 1-1,0-1 0,-1 1 0,1-1 0,-1 1 0,1-1 0,-1 1 0,0-1 0,0 1 0,0-1 0,0 1 0,-1-1 0,1 0 0,-1 1 0,1-1 0,-1 1 0,0 0 0,0-1 0,0 1 0,0 0 0,0-1 0,-1 1 0,1 0 0,-1 0 0,1 0 0,-1 0 0,0 0 1,0 0-1,0 1 0,0-1 0,0 1 0,0-1 0,-4-1 0,-6-3 86,-1 0 0,0 0 0,0 1 0,0 1 0,-28-6 0,-12 2-44,0 1 0,-1 3 0,1 3 0,-1 1 0,-69 11 0,-264 62-94,190-31 65,162-33-20,41-6 0,23-1 0,1079-19-690,138-74 552,-1223 89 138,-23 2 0,0-1 0,0 1 0,0 0 0,0 0 0,0 0 0,0 0 0,0 0 0,0 0 0,0 0 0,0 0 0,0 0 0,0 0 0,0 0 0,0 0 0,0 0 0,0 0 0,0 0 0,0-1 0,0 1 0,0 0 0,0 0 0,0 0 0,0 0 0,1 0 0,-44-1 0,41 1 0,-895 4 828,855-4-828,79 0 0,1532 66 0,-1557-65-72,16 1-251,0 1-1,0 1 1,45 13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20T21:04:02.79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5 24575,'0'-4'0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20T21:04:07.26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1894 24575,'0'4'0,"0"-1"0,0 0 0,0 1 0,1-1 0,0 0 0,-1 1 0,1-1 0,0 0 0,0 0 0,1 1 0,-1-1 0,1 0 0,0 0 0,-1-1 0,1 1 0,1 0 0,-1 0 0,0-1 0,1 0 0,-1 1 0,1-1 0,-1 0 0,1 0 0,0 0 0,0-1 0,0 1 0,0-1 0,4 2 0,10 2 0,-1-1 0,1-1 0,0 0 0,30 0 0,-44-3 0,123 3 0,-1-5 0,247-37 0,245-87 0,-597 121 0,232-56 0,-62 13 0,319-40 0,-713 112 0,100-9 0,-147 1 0,232-19 0,16-3 0,28-12 0,39-11 0,1 2 0,130-33 0,-129 41 0,198-54 0,-262 72 0,0 0 0,1 1 0,-1-1 0,1 1 0,-1 0 0,0-1 0,1 1 0,-1 0 0,1 1 0,-1-1 0,3 1 0,-4-1 0,-1 0 0,0 0 0,1 1 0,-1-1 0,0 0 0,0 1 0,0-1 0,1 0 0,-1 1 0,0-1 0,0 0 0,0 1 0,0-1 0,0 0 0,1 1 0,-1-1 0,0 0 0,0 1 0,0-1 0,0 0 0,0 1 0,0-1 0,0 1 0,0-1 0,0 0 0,0 1 0,-1-1 0,1 0 0,0 1 0,0-1 0,0 0 0,0 1 0,0-1 0,-1 0 0,1 1 0,0-1 0,0 0 0,-1 0 0,1 1 0,-42 42 0,39-40 0,-88 84 0,-58 48 0,132-123 0,0-1 0,-1 0 0,-1-1 0,0-1 0,0-1 0,-23 6 0,-125 26 0,141-35 0,-4 1 0,-48 3 0,78-9 0,0 0 0,-1 0 0,1 0 0,0 1 0,0-1 0,-1 0 0,1 0 0,0 0 0,0 0 0,-1 0 0,1 0 0,0 0 0,0 0 0,-1 0 0,1 1 0,0-1 0,-1 0 0,1-1 0,0 1 0,0 0 0,-1 0 0,1 0 0,0 0 0,-1 0 0,1 0 0,0 0 0,0 0 0,-1 0 0,1-1 0,0 1 0,0 0 0,-1 0 0,1 0 0,0 0 0,0-1 0,0 1 0,-1 0 0,1 0 0,0-1 0,0 1 0,0 0 0,0 0 0,0-1 0,0 1 0,-1 0 0,1 0 0,0-1 0,0 1 0,0 0 0,0 0 0,0-1 0,0 1 0,0 0 0,0-1 0,0 1 0,0 0 0,0 0 0,0-1 0,1 1 0,18-18 0,36-16 0,12-3 0,-66 33 0,-9 3 0,-13 2 0,-159 44 0,-7 2 0,-14-27 0,205-20 0,-1 0 0,1 0 0,0 0 0,-1 0 0,1 0 0,0 1 0,-1-1 0,1 1 0,0 0 0,-1 0 0,1 1 0,-1-1 0,0 1 0,1 0 0,-1-1 0,0 2 0,0-1 0,0 0 0,0 0 0,-1 1 0,1 0 0,-1-1 0,1 1 0,-1 0 0,0 0 0,0 0 0,2 5 0,-2-5 0,1 1 0,0-1 0,0 0 0,0 0 0,0 0 0,0 0 0,1-1 0,-1 1 0,1-1 0,0 0 0,0 0 0,0 0 0,0 0 0,0-1 0,0 0 0,4 1 0,11 2 0,0-1 0,28 1 0,-33-4 0,584 4 0,-553-5 0,0-3 0,48-9 0,-81 11 0,0 0 0,-1-2 0,1 1 0,-1-1 0,1-1 0,-1 0 0,-1-1 0,1 0 0,-1 0 0,0-1 0,-1-1 0,17-15 0,-25 22 0,0 0 0,0 0 0,0 0 0,0 0 0,0 0 0,0 0 0,-1 0 0,1-1 0,0 1 0,0 0 0,-1-1 0,1 1 0,-1-1 0,0 1 0,1 0 0,-1-1 0,0 1 0,0-1 0,0 1 0,0-1 0,0 1 0,0-1 0,0-1 0,-1 1 0,0 1 0,0 0 0,0-1 0,0 1 0,0 0 0,-1 0 0,1 0 0,0 0 0,-1 0 0,1 0 0,0 0 0,-1 1 0,1-1 0,-1 0 0,1 1 0,-1-1 0,-2 0 0,-8-1 0,-1 0 0,1 0 0,-1 2 0,-16 0 0,-306 31 0,93-4 0,-282-8 0,511-21 0,0 0 0,1 0 0,-1-1 0,1-1 0,0 0 0,0-1 0,0 0 0,1 0 0,0-2 0,-14-8 0,13 7 0,-1 0 0,0 1 0,0 1 0,-1 0 0,0 0 0,0 2 0,-19-5 0,4 7 0,1 1 0,-33 3 0,-35-2 0,94 0 0,0-1 0,0 1 0,0-1 0,0 1 0,0-1 0,0 0 0,0 0 0,0 0 0,0 0 0,0 0 0,0 0 0,0-1 0,1 1 0,-1-1 0,0 1 0,1-1 0,0 1 0,-1-1 0,1 0 0,0 0 0,0 0 0,0 0 0,0 0 0,0 0 0,0 0 0,0-3 0,-2-6 0,0 0 0,1 0 0,0-22 0,1 23 0,0-38 0,1 1 0,3-1 0,2 0 0,12-52 0,57-186 0,-59 235 0,1-1 0,-8 32 0,-2 0 0,0-1 0,-2 0 0,4-35 0,-8 56 0,1-1 0,-1 1 0,0-1 0,0 0 0,0 1 0,1-1 0,-1 1 0,0-1 0,0 0 0,0 1 0,0-1 0,0 0 0,-1 1 0,1-1 0,0 1 0,0-1 0,0 0 0,0 1 0,-1-1 0,1 1 0,0-1 0,-1 1 0,1-1 0,0 1 0,-1-1 0,1 1 0,0-1 0,-1 1 0,1-1 0,-1 1 0,1-1 0,-1 1 0,1 0 0,-1-1 0,0 1 0,1 0 0,-1 0 0,1-1 0,-1 1 0,1 0 0,-1 0 0,0 0 0,1 0 0,-1 0 0,0 0 0,1 0 0,-1 0 0,1 0 0,-1 0 0,0 0 0,1 0 0,-1 0 0,-1 1 0,-35 22 0,13-8 0,25-18 0,-1-1 0,1 1 0,0 0 0,0-1 0,0 1 0,0 0 0,1 0 0,-1 0 0,3-4 0,117-177 0,8-16 0,-115 174 0,-1-1 0,-1-1 0,-2 0 0,-1-1 0,-1 0 0,5-30 0,-10 43 0,0 0 0,-1 0 0,-1 0 0,0 0 0,-1-1 0,-1 1 0,-1 0 0,0 0 0,-8-29 0,9 43 0,0-1 0,1 1 0,-2 0 0,1 0 0,0 0 0,0 0 0,-1 0 0,1 0 0,-1 1 0,1-1 0,-1 0 0,0 1 0,0-1 0,0 1 0,0-1 0,0 1 0,0 0 0,0 0 0,0 0 0,-1 0 0,1 1 0,0-1 0,0 0 0,-1 1 0,1 0 0,0-1 0,-1 1 0,1 0 0,-1 0 0,1 0 0,0 1 0,-1-1 0,1 1 0,0-1 0,-1 1 0,1 0 0,-2 0 0,-9 4 0,1 1 0,0 0 0,1 0 0,-1 1 0,-14 13 0,-215 180-1365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23T00:25:55.69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0 707 24575,'27'-25'0,"0"2"0,2 1 0,54-32 0,102-43 0,-158 84 0,-26 13 0,71-37 0,2 4 0,102-32 0,-171 64 0,1 0 0,-1 0 0,0 0 0,1 1 0,-1-1 0,1 1 0,8 2 0,-13-2 0,0 0 0,0 0 0,0 0 0,0 1 0,0-1 0,0 0 0,0 1 0,-1-1 0,1 1 0,0-1 0,0 1 0,0 0 0,-1-1 0,1 1 0,0 0 0,-1-1 0,1 1 0,0 0 0,-1 0 0,1 1 0,0-1 0,-1 1 0,0-1 0,0 1 0,1-1 0,-1 1 0,0 0 0,-1-1 0,1 1 0,0-1 0,0 1 0,-1-1 0,1 1 0,-1 0 0,1-1 0,-1 0 0,1 1 0,-2 1 0,-4 6 0,-1 0 0,0 0 0,0-1 0,-1 0 0,0 0 0,0-1 0,0 0 0,-1-1 0,0 0 0,-14 8 0,11-7 0,-65 35 0,-2-3 0,-1-4 0,-95 29 0,133-49 0,2-3 0,29-12 0,13-6 0,19-10 0,765-461 0,-736 448 0,-39 17 0,-24 10 0,-29 11 0,-285 103 0,-38 9 0,314-114 0,51-7 0,-1 1 0,1-1 0,-1 0 0,1 0 0,-1 0 0,0 0 0,1 0 0,-1 0 0,1 0 0,-1-1 0,1 1 0,-1 0 0,1 0 0,-1 0 0,1 0 0,-1-1 0,1 1 0,-1 0 0,1 0 0,-1-1 0,1 1 0,0 0 0,-1-1 0,1 1 0,-1-1 0,1 1 0,0 0 0,-1-1 0,1 1 0,0-1 0,0 1 0,-1-1 0,1 1 0,0-1 0,0 1 0,0-1 0,0 1 0,-1-1 0,1 1 0,0-1 0,0 0 0,0 1 0,0-1 0,0 1 0,1-1 0,-1 1 0,0-2 0,16-23 0,35-34 0,3 3 0,2 1 0,3 4 0,72-50 0,-109 88 0,-16 12 0,-30 26 0,-26 11 0,-1-3 0,-2-2 0,-71 29 0,-19 12 0,134-66 0,11-4 0,21-6 0,39-14 0,466-123 0,-490 132 0,8-3 0,1 2 0,80-6 0,-124 16 0,0 0 0,0 0 0,1 0 0,-1 0 0,0 0 0,1 1 0,-1-1 0,0 1 0,0 0 0,0 0 0,0 0 0,0 0 0,0 1 0,4 1 0,-6-1 0,-1-1 0,1 0 0,0 1 0,-1-1 0,1 1 0,-1-1 0,1 1 0,-1-1 0,1 1 0,-1-1 0,0 1 0,0-1 0,0 1 0,0-1 0,0 1 0,0-1 0,-1 1 0,1-1 0,0 1 0,-1-1 0,1 1 0,-1-1 0,1 1 0,-1-1 0,0 0 0,0 1 0,1-1 0,-1 0 0,0 0 0,0 1 0,-2 0 0,-9 16 0,-1-1 0,-1-1 0,-1 0 0,0 0 0,-26 19 0,-98 64 0,76-57 0,36-23 0,4-1 0,-2-2 0,0 0 0,0-2 0,-40 17 0,63-30 0,1 0 0,-1-1 0,0 1 0,0 0 0,1-1 0,-1 1 0,0-1 0,0 1 0,0-1 0,0 0 0,0 0 0,0 0 0,0 0 0,0 0 0,1 0 0,-1-1 0,0 1 0,0-1 0,-3 0 0,4 0 0,1 0 0,-1 0 0,1 0 0,0 0 0,-1 0 0,1-1 0,0 1 0,0 0 0,0 0 0,0 0 0,0 0 0,0 0 0,0 0 0,0 0 0,0 0 0,1 0 0,-1 0 0,0 0 0,1 0 0,-1 0 0,0 0 0,1 0 0,0 0 0,0-1 0,5-9 0,1 1 0,0 0 0,1 0 0,15-15 0,5 0 0,1 2 0,2 0 0,0 3 0,1 0 0,1 2 0,1 1 0,1 2 0,0 2 0,0 1 0,2 1 0,-1 2 0,1 2 0,0 1 0,1 2 0,66 2 0,96 6 0,374-38 0,-215-32 0,-134 21 0,-59 5-1365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20T20:57:36.55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450 1 24575,'6'7'0,"-1"1"0,0 0 0,-1 0 0,0 0 0,0 1 0,-1-1 0,4 11 0,2 8 0,18 37 0,18 46 0,37 131 0,30 308 0,-108-527 0,-3-15 0,1 0 0,-1 0 0,-1 1 0,1-1 0,-1 0 0,0 1 0,-2 9 0,-14-49 0,-21-62 0,-98-176 0,87 173 0,48 97 0,0 0 0,0 0 0,0 0 0,0 0 0,0 0 0,0 0 0,0 0 0,0 0 0,0 1 0,-1-1 0,1 0 0,0 0 0,0 0 0,0 0 0,0 0 0,0 0 0,0 0 0,0 0 0,0 0 0,0 0 0,0 0 0,-1 0 0,1 0 0,0 0 0,0 0 0,0 0 0,0 0 0,0 0 0,0 0 0,0 0 0,0 0 0,-1 0 0,1 0 0,0 0 0,0 0 0,0 0 0,0 0 0,0 0 0,0 0 0,0 0 0,0 0 0,-1 0 0,1 0 0,0 0 0,0 0 0,0 0 0,0 0 0,0 0 0,0 0 0,0 0 0,0-1 0,0 1 0,0 0 0,0 0 0,0 0 0,0 0 0,0 0 0,-1 0 0,1 0 0,0 0 0,0 0 0,0-1 0,-3 17 0,1 22 0,32 575 0,0 6 0,-29-478 0,-9 229 0,1-325 0,-1 0 0,-3-1 0,-30 78 0,-3 9 0,30-74 0,3 0 0,2 1 0,-1 68 0,9 176 0,4-133 0,-3 909 0,13-903 0,1-13 0,-15 89 0,1-854 0,1 591 0,1 0 0,0 0 0,1 0 0,1 0 0,0 0 0,0 1 0,1 0 0,6-11 0,16-43 0,-19 31 0,-7 27 0,0 0 0,1 1 0,-1-1 0,1 1 0,1 0 0,-1-1 0,6-7 0,-8 14 0,0-1 0,0 1 0,0 0 0,0 0 0,0 0 0,1 0 0,-1 0 0,0 0 0,0 0 0,0 0 0,0 0 0,0 0 0,0 0 0,0 0 0,1 0 0,-1 0 0,0 0 0,0 0 0,0 0 0,0 0 0,0 0 0,1 0 0,-1 0 0,0 0 0,0 0 0,0 0 0,0 0 0,0 0 0,0 0 0,1 0 0,-1 0 0,0 0 0,0 0 0,0 0 0,0 0 0,0 1 0,0-1 0,0 0 0,0 0 0,0 0 0,1 0 0,-1 0 0,0 0 0,0 0 0,0 1 0,0-1 0,0 0 0,0 0 0,0 0 0,0 0 0,0 0 0,0 0 0,0 1 0,0-1 0,0 0 0,0 0 0,0 0 0,4 16 0,1 17 0,-3 234 0,-3-159 0,1-779 0,0 2192 0,-2-1493 0,-1 1 0,-1-1 0,-14 50 0,10-51 0,2 1 0,0 1 0,-2 53 0,6-31 0,-10 56 0,0-6 0,-13 64 0,14-105 0,-5 85 0,37 416 0,-21-552 0,5 442 0,-5-439 0,0 3 0,-1-1 0,0 0 0,-1 0 0,-1 0 0,0 0 0,-6 17 0,3-68 0,8-63 0,25-172 0,-2 49 0,-18 178 0,1 0 0,16-51 0,-7 29 0,0 3 0,13-69 0,-16 38 0,1-157 0,-14 187 0,-4-63 0,-2 111 0,-1 26 0,-3 29 0,0 423 0,12-273 0,-3-174 0,1 55 0,-3 0 0,-3 0 0,-14 71 0,-52 142 0,-40 148 0,71-243 0,14-50 0,-18 68 0,-31 123 0,35-137 0,16-62 0,-22 127 0,13-65 0,19-94 0,-2 123 0,8-79 0,-1 402 0,14-504 0,1 0 0,2-1 0,1 1 0,2-2 0,2 0 0,26 53 0,8 25 0,-37-82 0,-2 1 0,8 51 0,-11-50 0,2 0 0,16 51 0,-8-36 0,-2 0 0,-2 0 0,-3 1 0,-1 0 0,-3 0 0,-3 58 0,0-89 0,1 0 0,8 37 0,-6-41 0,-1 1 0,0 0 0,-2 0 0,0 29 0,-5-31 0,-2-24 0,-4-27 0,2-66 0,7-161 0,4 111 0,-5-40 0,5-211 0,1 365 0,2 0 0,2 1 0,13-38 0,-9 36 0,-2-1 0,6-57 0,-8 46-1365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20T20:57:39.95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29 0 24575,'2'154'0,"-5"164"0,-9-207 0,5-61 0,0 61 0,6 21 0,4 149 0,4-217 0,25 102 0,2 6 0,-26-83 0,-8 157 0,-3-99 0,3 194-1365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20T20:57:43.02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2051 1 24575,'-31'2'0,"0"1"0,1 2 0,-31 9 0,13-3 0,2 0 0,1 1 0,-58 25 0,102-37 0,0 0 0,-1 0 0,1 0 0,0 0 0,0 1 0,0-1 0,0 1 0,0-1 0,0 1 0,0-1 0,0 1 0,0 0 0,0-1 0,0 1 0,0 0 0,0 0 0,0-1 0,0 1 0,1 0 0,-1 0 0,0 0 0,1 0 0,-1 0 0,1 0 0,-1 0 0,1 1 0,-1 1 0,2-2 0,1 0 0,0 1 0,0-1 0,-1 0 0,1 0 0,0-1 0,0 1 0,0 0 0,0-1 0,0 1 0,0-1 0,0 1 0,0-1 0,0 0 0,1 0 0,2 0 0,67 0 0,0-3 0,-1-3 0,138-31 0,-41 7 0,-23 9 0,-130 17 0,-15 3 0,-27-1 0,-584 35 0,400-15 0,-1047 138-632,1193-144 632,-125 39 0,186-49 0,0-1 0,0 1 0,0-1 0,0 1 0,0 1 0,0-1 0,0 0 0,1 1 0,-1 0 0,1 0 0,0 0 0,0 0 0,-4 5 0,7-7 0,-1-1 0,1 1 0,0 0 0,0 0 0,-1-1 0,1 1 0,0 0 0,0 0 0,0-1 0,0 1 0,0 0 0,0 0 0,0-1 0,1 1 0,-1 0 0,0-1 0,0 1 0,0 0 0,1 0 0,-1-1 0,0 1 0,1 0 0,-1-1 0,1 1 0,-1-1 0,1 1 0,0 0 0,1 1 0,1 0 0,0 0 0,0 0 0,0 0 0,0 0 0,0-1 0,0 0 0,1 1 0,3 0 0,44 10 167,0-2 1,0-3-1,88 2 1,-83-6-206,1371 14 38,-959-21 0,-431 3 0,-20 0 0,1 0 0,-1 1 0,0 1 0,0 1 0,1 0 0,-1 1 0,0 1 0,24 8 0,-40-11 0,0-1 0,0 1 0,1-1 0,-1 1 0,0 0 0,0-1 0,0 1 0,-1 0 0,1 0 0,0 0 0,0 0 0,0-1 0,0 1 0,-1 0 0,1 0 0,0 3 0,0-4 0,-1 1 0,0-1 0,0 1 0,0 0 0,0-1 0,-1 1 0,1 0 0,0-1 0,0 1 0,0 0 0,0-1 0,-1 1 0,1-1 0,0 1 0,-1-1 0,1 1 0,0 0 0,-1-1 0,1 1 0,0-1 0,-1 0 0,1 1 0,-1 0 0,-4 2 0,0 1 0,0-1 0,-1 0 0,1-1 0,-1 1 0,-6 1 0,-76 21 0,-1-4 0,-181 18 0,206-31 0,-141 14 0,29-4 0,-210 49 0,374-65 0,1 0 0,-1 2 0,1-1 0,0 1 0,0 1 0,0 0 0,1 1 0,-16 10 0,25-15 0,0-1 0,0 1 0,0-1 0,0 1 0,1 0 0,-1 0 0,0 0 0,0-1 0,1 1 0,-1 0 0,0 0 0,1 0 0,-1 0 0,1 0 0,0 0 0,-1 0 0,1 0 0,0 0 0,-1 0 0,1 1 0,0-1 0,0 0 0,0 0 0,0 0 0,0 0 0,0 0 0,0 0 0,1 0 0,-1 0 0,0 1 0,0-1 0,1 0 0,-1 0 0,1 0 0,-1 0 0,1 0 0,0 0 0,-1-1 0,1 1 0,0 0 0,-1 0 0,1 0 0,0-1 0,0 1 0,0 0 0,0-1 0,0 1 0,0 0 0,0-1 0,0 0 0,0 1 0,0-1 0,0 1 0,1-1 0,23 10 0,0-2 0,1 0 0,0-2 0,0-1 0,29 2 0,-37-4 0,674 53 0,9-49 0,-178-5 0,-471 1 0,-45 1 0,-15 0 0,-29 4 0,-490 46 0,103-15 0,71 8 0,-437 115 0,770-157 0,3-1 0,1 0 0,0 2 0,0 0 0,-24 12 0,39-17 0,0-1 0,0 1 0,0 0 0,0-1 0,0 1 0,0 0 0,0 0 0,0-1 0,0 1 0,1 0 0,-1 0 0,0 0 0,0 0 0,1 0 0,-1 0 0,1 0 0,-1 0 0,1 1 0,-1-1 0,1 1 0,0-1 0,0 1 0,1-1 0,-1 0 0,1 0 0,-1 0 0,1 0 0,0 0 0,-1 0 0,1 0 0,0 0 0,0 0 0,0 0 0,0 0 0,-1-1 0,1 1 0,0 0 0,0 0 0,1-1 0,-1 1 0,0-1 0,0 1 0,2 0 0,19 7 0,1 0 0,0-2 0,1 0 0,-1-2 0,31 2 0,-37-4 0,627 47 0,8-40 0,-527-9 0,174-2 0,184 2 0,-457 3 0,-27 0 0,-17 1 0,-905 114 0,271-41 0,353-35 0,255-31 0,45-7 0,12-1 0,76 1 0,965-6 0,-390-1 0,-628 2 0,-16 0 0,0 1 0,38 4 0,-54-3 0,1 0 0,-1 0 0,1 0 0,-1 0 0,0 1 0,1 0 0,-1 0 0,0 0 0,0 0 0,0 1 0,-1-1 0,1 1 0,0 0 0,-1 0 0,0 1 0,0-1 0,4 6 0,16 24-1365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20T20:57:55.33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3476 337 24575,'-5'26'0,"0"5"0,5-30 0,1 0 0,-1 1 0,1-1 0,-1 0 0,1 0 0,-1 0 0,1 0 0,0 0 0,-1 0 0,1 0 0,0 0 0,0 0 0,0 0 0,0 0 0,0-1 0,0 1 0,0 0 0,0-1 0,0 1 0,0 0 0,0-1 0,0 1 0,1-1 0,-1 0 0,2 1 0,12 1 0,-1 0 0,0-1 0,1 0 0,-1-1 0,0-1 0,1-1 0,22-4 0,-4 1 0,1159-220 0,-889 159 0,194-48 0,-495 114 0,0-1 0,0 0 0,0 1 0,0 0 0,0-1 0,1 1 0,-1 0 0,0 0 0,0 1 0,1-1 0,-1 0 0,0 1 0,0-1 0,3 2 0,-4-2 0,-1 1 0,1-1 0,-1 1 0,0-1 0,1 1 0,-1 0 0,0-1 0,0 1 0,1-1 0,-1 1 0,0 0 0,0-1 0,0 1 0,0 0 0,0-1 0,0 1 0,0-1 0,0 1 0,0 0 0,0-1 0,0 1 0,0 0 0,0-1 0,-1 1 0,1-1 0,0 1 0,0 0 0,-1-1 0,1 1 0,0-1 0,-1 1 0,-6 10 0,0-1 0,-1-1 0,0 1 0,-11 9 0,-50 45 4,-3-3-1,-104 69 1,-182 88-144,-703 294-343,299-159 318,695-320 165,-111 74 0,178-106 0,-7 4 0,0 0 0,0 1 0,1-1 0,-9 11 0,14-15 0,0 0 0,1 0 0,-1 0 0,0 0 0,1 0 0,-1-1 0,1 1 0,-1 0 0,1 0 0,0 1 0,-1-1 0,1 0 0,0 0 0,0 0 0,-1 0 0,1 0 0,0 0 0,0 0 0,0 0 0,1 0 0,-1 0 0,0 0 0,0 1 0,0-1 0,1 0 0,-1 0 0,1 0 0,-1 0 0,1 0 0,-1 0 0,1 0 0,-1-1 0,1 1 0,0 0 0,-1 0 0,1 0 0,0-1 0,0 1 0,0 0 0,0-1 0,0 1 0,0-1 0,1 1 0,12 5 4,2 0 0,-1-2 0,0 0 0,1-1 1,-1 0-1,1-1 0,0-1 0,28-1 0,-11 1 88,1488-45-176,-1504 43 84,421-46 0,-310 27 0,174-50 0,-247 52 0,-37 7-5,-40 13 132,-316 123 473,177-60-590,-718 236-10,113-42 0,686-225 0,62-19 0,18-14 0,0-1 0,0 0 0,0 1 0,0-1 0,0 1 0,0-1 0,0 0 0,1 1 0,-1-1 0,0 0 0,0 1 0,0-1 0,1 0 0,-1 1 0,0-1 0,0 0 0,1 1 0,-1-1 0,0 0 0,0 0 0,1 1 0,-1-1 0,0 0 0,1 0 0,-1 1 0,1-1 0,-1 0 0,0 0 0,1 0 0,-1 0 0,0 0 0,1 0 0,50 8 0,-50-8 0,510 2 8,7-42-476,-430 33 257,1395-189 76,-1908 315 559,353-97-176,-1132 400-114,1191-417-134,-208 88 0,217-91 0,0-1 0,0 1 0,0 1 0,1-1 0,-1 1 0,1-1 0,-1 1 0,-4 5 0,8-7 0,0-1 0,0 0 0,-1 1 0,1-1 0,0 0 0,0 1 0,0-1 0,0 0 0,0 1 0,0-1 0,0 1 0,0-1 0,0 0 0,0 1 0,0-1 0,0 0 0,0 1 0,0-1 0,0 0 0,0 1 0,0-1 0,1 0 0,-1 1 0,0-1 0,0 0 0,0 1 0,1-1 0,-1 0 0,0 1 0,0-1 0,1 0 0,-1 0 0,0 1 0,1-1 0,25 9 0,36 0 0,1-3 0,-1-3 0,73-6 0,-24 0 0,389-3 0,526 1 0,-943 9 0,-63 1 0,-27-1 0,-44 4 0,51-8 0,-149 21 0,-598 87 0,6 47 0,674-139 0,1 4 0,1 2 0,1 3 0,-103 55 0,164-78 0,-1 1 0,0-1 0,1 1 0,0-1 0,-1 1 0,1 0 0,0 0 0,1 0 0,-1 1 0,0-1 0,1 1 0,-4 7 0,6-10 0,-1 0 0,1 0 0,0 1 0,0-1 0,0 0 0,0 0 0,0 0 0,0 1 0,0-1 0,0 0 0,0 0 0,0 0 0,1 0 0,-1 1 0,0-1 0,1 0 0,-1 0 0,1 0 0,0 1 0,1 0 0,0 0 0,0 0 0,0 0 0,0 0 0,0-1 0,0 1 0,0 0 0,1-1 0,-1 0 0,0 0 0,5 2 0,24 7 0,0-2 0,1-1 0,0-1 0,0-2 0,60 0 0,-43-1 0,1107 9 0,-807-15 0,-310 1 0,-31 1 0,-1 0 0,0 1 0,0 0 0,1 0 0,-1 0 0,0 1 0,0 0 0,1 1 0,9 3 0,-15-1 0,-13 2 0,-42 10 0,0-2 0,-1-3 0,-74 7 0,48-8 0,-142 19 0,-141 23 0,333-44 0,30-8 0,0 0 0,0 0 0,0 0 0,0 0 0,0 0 0,1 0 0,-1 0 0,0 0 0,0 0 0,0 0 0,0 0 0,0 0 0,1 0 0,-1 0 0,0 0 0,0 0 0,0 0 0,0 0 0,0 0 0,1 1 0,-1-1 0,0 0 0,0 0 0,0 0 0,0 0 0,0 0 0,0 0 0,0 0 0,1 0 0,-1 1 0,0-1 0,0 0 0,0 0 0,0 0 0,0 0 0,0 0 0,0 0 0,0 1 0,0-1 0,0 0 0,0 0 0,0 0 0,0 0 0,0 0 0,0 1 0,0-1 0,0 0 0,0 0 0,0 0 0,0 0 0,0 0 0,0 1 0,0-1 0,0 0 0,0 0 0,0 0 0,0 0 0,0 0 0,-1 0 0,1 1 0,0-1 0,0 0 0,0 0 0,0 0 0,0 0 0,0 0 0,0 0 0,-1 0 0,57 6 0,449-18 0,-413 2 0,-1-4 0,0-3 0,129-43 0,-192 50 0,-2 0 0,1-2 0,-1 0 0,27-19 0,-46 26 0,0 0 0,0 0 0,0-1 0,-1 0 0,0 0 0,0-1 0,0 0 0,-1 0 0,0 0 0,0-1 0,-1 1 0,0-1 0,0 0 0,-1-1 0,0 1 0,0 0 0,1-12 0,-2 5 0,-2 0 0,0 0 0,0-1 0,-2 1 0,0 0 0,0 0 0,-1 0 0,-1 0 0,-1 1 0,-6-15 0,-12-22 0,-41-66 0,53 97 0,9 16 0,-243-447 0,206 365 0,3-1 0,5-1 0,-32-141 0,28 41 0,-54-217 0,48 277 0,-5 2 0,-6 2 0,-89-156 0,121 240 0,-19-31 0,37 67 0,-1 0 0,-1 0 0,1 0 0,-1 0 0,1 1 0,-1-1 0,0 1 0,-1 0 0,1 0 0,0 0 0,-1 1 0,-7-4 0,-23-4 0,0 2 0,0 1 0,-54-4 0,-119 5 0,189 5 0,-192 5-200,-363 53 0,-200 107-201,591-114 401,2 8 0,-267 125 0,444-181 0,-22 9 0,1 2 0,1 0 0,0 2 0,1 1 0,-22 18 0,44-33-1,-1 1 0,1-1 1,0 0-1,-1 1 0,1-1 0,0 1 1,0-1-1,0 1 0,0-1 0,0 1 0,0 0 1,1 0-1,-1-1 0,0 1 0,1 0 0,-1 0 1,1 0-1,0 0 0,0 0 0,0 2 0,0-3 1,1 1-1,-1-1 0,1 1 0,0-1 0,0 1 0,-1-1 0,1 0 0,0 1 0,0-1 1,1 0-1,-1 0 0,0 0 0,0 0 0,0 0 0,1 0 0,-1 0 0,1 0 1,1 1-1,9 2 29,-1 0-1,1 0 1,0-1 0,-1-1 0,14 2 0,46 3 117,0-3 0,1-4 0,-1-2 0,93-16 0,280-71-203,-239 43 58,216-81 0,-384 112 0,-32 12 0,-8 3 0,-58 23 0,-1254 618 0,1279-621 0,-219 129 0,207-118 0,1 2 0,2 2 0,-42 42 0,84-73 0,-4 3 0,0 0 0,0 1 0,1-1 0,-10 17 0,16-23 0,-1 0 0,0 1 0,0-1 0,1 0 0,-1 1 0,1-1 0,-1 1 0,1-1 0,0 1 0,-1-1 0,1 1 0,0 0 0,0-1 0,0 1 0,0-1 0,0 1 0,1-1 0,-1 1 0,0-1 0,1 1 0,-1-1 0,1 1 0,-1-1 0,1 1 0,0-1 0,0 0 0,0 1 0,-1-1 0,1 0 0,0 0 0,1 0 0,-1 0 0,0 1 0,0-2 0,0 1 0,1 0 0,-1 0 0,2 1 0,8 3 0,1 1 0,0-1 0,0-1 0,0 0 0,1-1 0,17 3 0,84 4 0,-83-9 0,859 8 0,-589-13 0,-244 4 0,-40 4 0,-38 2 0,-1072 277 0,1079-278 0,-38 12 0,-97 45 0,147-61 0,-1 1 0,1-1 0,-1 1 0,1-1 0,-1 1 0,1 0 0,0 0 0,0 0 0,0 0 0,-3 4 0,5-5 0,0-1 0,-1 1 0,1-1 0,0 1 0,0-1 0,0 1 0,0-1 0,0 1 0,0-1 0,0 0 0,0 1 0,0-1 0,0 1 0,0-1 0,0 1 0,0-1 0,1 1 0,-1-1 0,0 1 0,0-1 0,0 1 0,1-1 0,-1 0 0,0 1 0,0-1 0,1 1 0,-1-1 0,0 0 0,1 1 0,-1-1 0,1 0 0,-1 0 0,0 1 0,1-1 0,0 0 0,5 3 0,1-1 0,-1 0 0,1 0 0,0-1 0,0 1 0,-1-2 0,8 1 0,523 1 0,-311-8 0,-3 4 0,-668 0 0,-966 25 0,1371-19 0,39-3 0,8 0 0,64 0 0,131-1 0,-1272 0 0,740 16 0,285-8 0,45-8 0,0 0 0,0 0 0,0 0 0,-1 0 0,1 0 0,0 0 0,0 0 0,0 0 0,-1 0 0,1 0 0,0 0 0,0 0 0,0 0 0,-1 0 0,1 0 0,0 0 0,0 0 0,0 0 0,0 0 0,-1 1 0,1-1 0,0 0 0,0 0 0,0 0 0,0 0 0,0 0 0,-1 0 0,1 1 0,0-1 0,0 0 0,0 0 0,0 0 0,0 0 0,0 1 0,0-1 0,0 0 0,0 0 0,0 0 0,0 1 0,0-1 0,-1 0 0,1 0 0,0 0 0,0 0 0,0 1 0,1-1 0,-1 0 0,0 0 0,0 0 0,0 1 0,0-1 0,0 0 0,0 0 0,0 0 0,0 0 0,0 1 0,0-1 0,0 0 0,1 0 0,-1 0 0,0 0 0,0 1 0,18 6 0,26 1 0,480 0 0,-320-11 0,-113 0 0,158-26 0,88-40 0,-115 22 0,71-8 0,2 13 0,518-7 0,-579 53 0,438-6 0,-612-2 0,0-1 0,-1-4 0,0-2 0,0-2 0,73-28 0,-119 34 0,1 0 0,-1-1 0,0 0 0,-1-1 0,0-1 0,-1 0 0,12-12 0,-10 8 0,1 1 0,1 1 0,30-20 0,30-11 0,-1-4 0,-3-3 0,-1-2 0,-3-4 0,63-69 0,-56 52 0,-45 47 0,-1-2 0,-1-1 0,33-47 0,-55 69 0,-1 0 0,0 0 0,-1 0 0,0-1 0,0 0 0,-1 1 0,1-1 0,-2 0 0,1 0 0,-1-1 0,0 1 0,-1 0 0,0 0 0,0 0 0,-1 0 0,0 0 0,-1 0 0,-3-12 0,2 11 0,-1 0 0,0 0 0,0 0 0,-1 1 0,0 0 0,-1 0 0,0 0 0,0 1 0,0 0 0,-1 0 0,0 0 0,-1 1 0,1 0 0,-1 1 0,-12-7 0,-19-8 0,-1 3 0,-1 0 0,-72-17 0,-132-15 0,235 47 0,0 1 0,-1-1 0,1 0 0,-1-1 0,1 0 0,0 0 0,-12-7 0,21 10 0,1 0 0,0 0 0,-1 0 0,1-1 0,-1 1 0,1 0 0,0 0 0,-1-1 0,1 1 0,0 0 0,-1 0 0,1-1 0,0 1 0,-1-1 0,1 1 0,0 0 0,0-1 0,0 1 0,-1 0 0,1-1 0,0 1 0,0-1 0,0 1 0,0-1 0,0 1 0,0-1 0,0 1 0,0 0 0,0-1 0,0 1 0,0-1 0,0 1 0,0-1 0,0 1 0,0 0 0,0-1 0,0 1 0,1-1 0,-1 1 0,0-1 0,0 1 0,0 0 0,1-1 0,-1 1 0,0 0 0,1-1 0,20-14 0,-18 14 0,91-46 0,185-64 0,-140 61 0,-71 24 0,22-7 0,-2-3 0,154-88 0,-237 121 0,0-1 0,0 1 0,-1-1 0,1 0 0,-1 0 0,1 0 0,-1-1 0,-1 1 0,1-1 0,-1 0 0,0 0 0,4-8 0,-6 11 0,-1 1 0,1-1 0,-1 0 0,0 0 0,0 0 0,1 0 0,-1 1 0,-1-1 0,1 0 0,0 0 0,0 0 0,-1 0 0,1 1 0,-1-1 0,1 0 0,-1 0 0,-1-1 0,0 0 0,0 0 0,0 0 0,0 0 0,-1 0 0,0 1 0,1 0 0,-1-1 0,0 1 0,0 0 0,0 0 0,-5-2 0,-17-7 0,-1 2 0,1 1 0,-2 1 0,1 1 0,0 2 0,-52-3 0,41 3 0,-64-5 0,-1 5 0,-160 14 0,198-3 0,0 3 0,1 2 0,1 3 0,0 3 0,-74 32 0,115-41 0,1 2 0,0 0 0,-34 25 0,50-33 0,0 0 0,-1 0 0,1 1 0,1 0 0,-1 0 0,0 0 0,1 0 0,0 0 0,0 1 0,0 0 0,1-1 0,-1 1 0,1 0 0,0 0 0,0 0 0,1 0 0,0 1 0,0-1 0,0 0 0,0 11 0,2-12 0,0-1 0,0 0 0,0 0 0,0 0 0,1 0 0,-1 0 0,1 0 0,0-1 0,0 1 0,0-1 0,0 1 0,0-1 0,1 1 0,-1-1 0,1 0 0,-1 0 0,1 0 0,0-1 0,0 1 0,0-1 0,0 1 0,0-1 0,0 0 0,0 0 0,0 0 0,6 0 0,12 3 0,0 0 0,43 0 0,-50-3 0,207 1 0,0-9 0,309-51 0,-486 52 0,334-55 0,-860 184 0,207-47 0,23-13 0,-261 71 0,12 28 0,489-158 0,-6 2 0,1 0 0,-1 2 0,1 0 0,1 1 0,-1 0 0,-19 16 0,34-23 0,0-1 0,0 1 0,1 0 0,-1 0 0,0 0 0,0 1 0,1-1 0,0 0 0,-1 0 0,1 1 0,0-1 0,0 1 0,-1 4 0,2-6 0,0 1 0,0-1 0,0 1 0,0-1 0,0 1 0,0-1 0,1 1 0,-1-1 0,0 1 0,1-1 0,-1 0 0,1 1 0,0-1 0,-1 0 0,1 1 0,0-1 0,0 0 0,1 2 0,3 1 0,-1-1 0,1 0 0,-1 0 0,1 0 0,0 0 0,0-1 0,0 1 0,0-1 0,1-1 0,-1 1 0,9 1 0,53 5 0,0-2 0,0-4 0,70-6 0,-36 1 0,-16 4 0,-43 1 0,0-2 0,0-2 0,45-8 0,-85 9 1,1 1 0,-1-1 0,1 0 0,-1 0 0,0 1 0,1-2 0,-1 1 0,0 0 0,0 0 0,1-1-1,-1 1 1,0-1 0,-1 0 0,1 1 0,0-1 0,0 0 0,-1 0 0,1 0 0,-1-1 0,0 1 0,1 0 0,-1 0 0,0-1 0,0 1-1,-1-1 1,2-4 0,-1-4-16,0 0-1,0 0 0,-2 0 0,1 0 0,-3-12 0,-1-27-1279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20T20:58:12.45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1601 108 24575,'-272'2'0,"-460"-14"0,645 1 52,-107-26-1,121 20-540,0 4-1,-97-6 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20T20:58:25.36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1642 3691 24575,'3048'-30'-1441,"-2337"-4"1166,732-132 0,-1237 135 275,-170 29 166,-36 2-157,0 0-1,1 0 0,-1 0 0,0 0 0,0 0 1,0 1-1,0-1 0,0 0 0,0 0 0,1 0 1,-1 0-1,0 0 0,0 1 0,0-1 0,0 0 1,0 0-1,0 0 0,0 0 0,0 0 0,0 1 0,0-1 1,0 0-1,0 0 0,0 0 0,0 1 0,0-1 1,0 0-1,0 0 0,0 0 0,0 0 0,0 1 1,0-1-1,0 0 0,0 0 0,0 0 0,0 0 1,0 1-1,0-1 0,0 0 0,0 0 0,-1 0 1,1 0-1,0 0 0,0 1 0,0-1 0,0 0 1,0 0-1,0 0 0,-1 0 0,1 0 0,0 0 0,0 0 1,0 0-1,0 0 0,-1 1 0,1-1 0,0 0 1,0 0-1,0 0 0,0 0 0,-1 0 0,1 0 1,0 0-1,0 0 0,0 0 0,-1 0 0,1 0 1,0-1-1,0 1 0,-64 26 681,-35 2-381,-173 26 0,-113-11-491,-851-1-439,789-36 595,326-5 27,90-5 0,20-3 0,13 5 0,-1 0 0,0 0 0,1 0 0,0 0 0,0 0 0,-1 0 0,1 0 0,0 0 0,0 1 0,1-1 0,-1 1 0,0 0 0,0 0 0,1-1 0,2 0 0,66-32 0,91-32 0,-109 46 0,506-189-186,724-302-381,-1239 490 545,172-87-13,-191 94 37,-2-1-1,0-1 1,-1-2-1,0 0 1,-2-1 0,22-25-1,-38 40 48,-2 0-1,1 1 1,0-1-1,-1 0 1,0 0-1,0-1 0,0 1 1,0 0-1,-1-1 1,1 1-1,-1-1 1,0 1-1,-1-1 1,1-5-1,-1 8-26,-1 0-1,1 1 1,-1-1 0,1 0-1,-1 0 1,0 1 0,0-1-1,1 0 1,-1 1 0,-1-1-1,1 1 1,0-1-1,0 1 1,0 0 0,-1 0-1,1-1 1,-1 1 0,1 0-1,-1 0 1,1 0 0,-1 0-1,0 0 1,1 1 0,-1-1-1,0 1 1,0-1-1,1 1 1,-1-1 0,0 1-1,0 0 1,0 0 0,0 0-1,1 0 1,-1 0 0,0 0-1,-3 1 1,-9 0-17,0 1 1,0 1-1,1 0 0,-1 1 1,1 0-1,0 1 0,0 0 1,0 1-1,-12 8 1,-11 8-9,-58 46 1,69-48 2,1 1 0,1 1 0,1 1 0,-30 40 0,50-60 0,0-1 0,0 1 0,1-1 0,-1 1 0,1 0 0,-1-1 0,1 1 0,0 0 0,0 0 0,0 0 0,1 0 0,-1 0 0,1 0 0,-1 0 0,1 0 0,0 6 0,1-7 0,0 0 0,1 0 0,-1 0 0,0 1 0,0-1 0,1-1 0,-1 1 0,1 0 0,0 0 0,0 0 0,-1-1 0,1 1 0,0-1 0,0 0 0,0 1 0,1-1 0,-1 0 0,0 0 0,0-1 0,1 1 0,-1 0 0,4 0 0,26 6 0,0-1 0,0-2 0,0-1 0,0-1 0,0-2 0,47-5 0,193-39 0,-254 41 0,398-85 0,-339 78 0,-55 15 0,-21-4 0,-1-1 0,0 1 0,1-1 0,-1 1 0,0-1 0,1 1 0,-1-1 0,0 1 0,0-1 0,0 1 0,0-1 0,1 1 0,-1-1 0,0 1 0,0-1 0,0 1 0,0 0 0,0-1 0,0 1 0,0-1 0,0 1 0,0-1 0,-1 1 0,1 0 0,-2 4 0,0 0 0,-1-1 0,0 1 0,0-1 0,0 0 0,-5 5 0,-64 66 0,-152 123 0,110-103 0,40-32 0,-175 156 0,179-151 0,-83 102 0,147-163 0,2-3 0,0 0 0,1 0 0,0 0 0,-1 0 0,1 1 0,1-1 0,-1 1 0,1-1 0,0 1 0,0 0 0,0 0 0,1 0 0,-1 1 0,1-1 0,0 7 0,1-11 0,0 0 0,0 0 0,1 0 0,-1-1 0,0 1 0,1 0 0,-1 0 0,1 0 0,-1-1 0,1 1 0,-1 0 0,1 0 0,-1-1 0,1 1 0,0 0 0,-1-1 0,1 1 0,0-1 0,0 1 0,-1-1 0,1 0 0,0 1 0,0-1 0,0 0 0,0 1 0,0-1 0,-1 0 0,1 0 0,1 0 0,26 4 0,-1-2 0,1-1 0,0-2 0,-1 0 0,1-2 0,31-7 0,-5 2 0,107-17 0,0-7 0,-2-8 0,-2-6 0,180-79 0,-330 122 0,4-1 0,-1 0 0,0-1 0,0 0 0,-1 0 0,1-1 0,-1 0 0,13-13 0,-21 19 0,0-1 0,0 0 0,-1 0 0,1 1 0,0-1 0,-1 0 0,1 0 0,-1 0 0,1 1 0,-1-1 0,1 0 0,-1 0 0,0 0 0,1 0 0,-1 0 0,0 0 0,0 0 0,1 0 0,-1 0 0,0 0 0,0 0 0,0 0 0,-1 0 0,1 0 0,0 0 0,0 0 0,0 0 0,-1 0 0,1 0 0,0 0 0,-1 0 0,1 1 0,-1-1 0,1 0 0,-1 0 0,0 0 0,1 0 0,-1 1 0,0-1 0,1 0 0,-1 1 0,0-1 0,0 1 0,0-1 0,0 1 0,1-1 0,-1 1 0,0-1 0,-2 1 0,-5-4 0,0 1 0,0 1 0,0 0 0,-16-3 0,-78-4 0,-150 4 0,144 5 0,-1218 4-824,1189-6 824,133 2 0,0 0 0,1 0 0,-1-1 0,1 1 0,0-1 0,-1 0 0,1 0 0,-6-3 0,8 4 0,1 0 0,0 0 0,0-1 0,-1 1 0,1 0 0,0 0 0,0-1 0,0 1 0,-1 0 0,1-1 0,0 1 0,0 0 0,0-1 0,0 1 0,0 0 0,0-1 0,0 1 0,0 0 0,0-1 0,0 1 0,0 0 0,0-1 0,0 1 0,0 0 0,0-1 0,0 1 0,0 0 0,0-1 0,0 1 0,0 0 0,0-1 0,1 1 0,-1 0 0,0-1 0,0 1 0,0 0 0,1 0 0,-1-1 0,0 1 0,0 0 0,1 0 0,-1-1 0,0 1 0,0 0 0,1 0 0,9-7 0,0 0 0,0 1 0,20-8 0,-29 14 0,626-258-443,-309 133 102,450-201 117,-26-52 908,-697 353-643,-2-2 0,49-39 0,-73 45-36,-19 21-5,0 0 0,0 0-1,0-1 1,0 1 0,0 0 0,0 0 0,-1 0-1,1 0 1,0-1 0,0 1 0,0 0-1,0 0 1,0 0 0,0 0 0,0-1 0,0 1-1,-1 0 1,1 0 0,0 0 0,0 0 0,0 0-1,0-1 1,-1 1 0,1 0 0,0 0 0,0 0-1,0 0 1,0 0 0,-1 0 0,1 0 0,0 0-1,0 0 1,0 0 0,-1 0 0,1 0-1,0 0 1,0 0 0,0 0 0,-1 0 0,1 0-1,0 0 1,0 0 0,0 0 0,0 0 0,-1 0-1,1 0 1,0 0 0,0 1 0,0-1 0,0 0-1,-1 0 1,1 0 0,0 0 0,-46 21 169,-247 182 756,13 25-1052,184-146 191,18-19-64,4-4 0,3 2 0,-93 105 0,161-163 0,1-1 0,0 0 0,0 1 0,0-1 0,0 1 0,0-1 0,1 1 0,-1 0 0,1 0 0,0 0 0,0 0 0,0 0 0,0 0 0,0 0 0,0 0 0,1 0 0,0 0 0,0 1 0,0-1 0,0 4 0,2-5 0,-1 1 0,1-1 0,0 0 0,0 0 0,0 0 0,0 0 0,1 0 0,-1 0 0,0-1 0,1 1 0,-1-1 0,1 0 0,0 1 0,-1-1 0,1 0 0,0-1 0,0 1 0,0 0 0,-1-1 0,1 1 0,5-1 0,22 3 0,-1-1 0,1-1 0,57-5 0,89-25 0,-121 19 0,326-71 0,-269 52 0,149-62 0,-225 77 0,-2-3 0,53-31 0,-79 42 0,0 1 0,0-1 0,0 0 0,-1-1 0,0 0 0,0 0 0,-1 0 0,0-1 0,0 0 0,0 0 0,-1 0 0,-1-1 0,1 0 0,5-18 0,-9 24 0,-1 0 0,0 0 0,1 0 0,-1 0 0,0-1 0,0 1 0,-1 0 0,1 0 0,-1 0 0,1 0 0,-1 0 0,0 0 0,0 0 0,0 1 0,-1-1 0,1 0 0,-1 0 0,1 1 0,-1-1 0,0 1 0,0-1 0,0 1 0,0 0 0,-1 0 0,1 0 0,-5-3 0,-4-2 0,-1 1 0,1 0 0,-1 0 0,0 1 0,-17-4 0,-28-7 0,0 2 0,-89-8 0,-125 4 0,213 15 0,-1643-12-1382,1289 28 1382,354-8 0,44-4 0,16-2 0,530-117 0,-356 74 0,-126 32 42,694-180 465,-22-59-446,-691 237-61,114-53 0,-127 57 0,0-1 0,-1-1 0,0 0 0,-1-2 0,20-20 0,-32 30 12,-1 0 0,1 0 0,-1 0-1,0-1 1,0 1 0,0-1 0,-1 0 0,0 1 0,0-1 0,0-1 0,0 1 0,-1 0 0,0 0-1,0 0 1,0-1 0,-1 1 0,0 0 0,0-1 0,0 1 0,-1 0 0,1-1 0,-1 1-1,-1 0 1,-1-7 0,0 5 18,-1 0 0,0 0-1,0 0 1,0 0 0,-1 1-1,1 0 1,-2 0 0,1 0-1,-1 1 1,1 0 0,-2 0-1,1 0 1,0 1 0,-1-1 0,-14-5-1,0 1-29,-1 1 0,-1 2 0,1 0 0,-1 1 0,-26-2 0,-118-1 0,142 7 0,-100 3 0,-1 5 0,2 5 0,-219 51 0,180-19 0,1 7 0,-194 89 0,259-93 0,62-24 0,35-23 0,0 0 0,0 0 0,1 0 0,-1 0 0,0 0 0,0 0 0,0 0 0,0 0 0,0 0 0,0 0 0,0 0 0,0 0 0,0 0 0,0 0 0,1 0 0,-1 0 0,0 0 0,0 0 0,0 0 0,0 0 0,0 0 0,0 0 0,0 1 0,0-1 0,0 0 0,0 0 0,0 0 0,0 0 0,0 0 0,0 0 0,0 0 0,0 0 0,0 0 0,0 1 0,0-1 0,0 0 0,0 0 0,0 0 0,0 0 0,0 0 0,0 0 0,0 0 0,0 0 0,0 0 0,0 1 0,0-1 0,0 0 0,0 0 0,0 0 0,0 0 0,0 0 0,0 0 0,0 0 0,0 0 0,0 0 0,0 0 0,-1 0 0,1 0 0,0 0 0,0 1 0,0-1 0,23-6 0,287-127 0,-194 80 0,1097-572 0,-1207 621 0,56-31 0,-1-3 0,79-64 0,-135 98 0,1-1 0,-1 0 0,0 1 0,-1-2 0,1 1 0,6-12 0,-10 16 0,-1 1 0,0-1 0,1 0 0,-1 0 0,0 0 0,0 0 0,0 0 0,1 1 0,-1-1 0,0 0 0,0 0 0,0 0 0,0 0 0,-1 0 0,1 0 0,0 1 0,0-1 0,0 0 0,-1 0 0,1 0 0,0 0 0,-1 1 0,0-2 0,-1 0 0,1 1 0,-1-1 0,0 1 0,0-1 0,0 1 0,0 0 0,0 0 0,0 0 0,0 0 0,0 0 0,-1 1 0,1-1 0,-3 0 0,-32-6 0,0 2 0,0 2 0,0 1 0,-56 4 0,-160 27 0,209-23 0,-685 127 0,395-66 0,303-63 0,31-7 0,16-4 0,496-172 0,-240 89 0,-171 56 0,189-71 0,-277 100 0,0 0 0,0-1 0,-1 0 0,1-1 0,-2 0 0,20-16 0,-30 23 0,-1 0 0,1 0 0,-1-1 0,1 1 0,-1 0 0,1-1 0,-1 1 0,1-1 0,-1 1 0,0-1 0,1 1 0,-1 0 0,0-1 0,1 1 0,-1-1 0,0 0 0,1 1 0,-1-1 0,0 1 0,0-1 0,0 1 0,0-1 0,0 0 0,0 1 0,1-1 0,-1 1 0,-1-1 0,1 0 0,0 1 0,0-1 0,0 1 0,0-1 0,0 0 0,0 1 0,-1-1 0,1 1 0,0-1 0,0 1 0,-1-1 0,1 1 0,0-1 0,-1 1 0,1-1 0,-1 1 0,1-1 0,-1 1 0,0-1 0,-35-9 0,-43 1 0,0 3 0,-102 6 0,94 2 0,-1032 62-973,11 68 667,1003-119 306,-314 54 0,370-54 0,49-13 0,0 0 0,0 1 0,0-1 0,0 0 0,1 0 0,-1 0 0,0 0 0,0 0 0,0 0 0,0 0 0,0 1 0,0-1 0,1 0 0,-1 0 0,0 0 0,0 0 0,0 1 0,0-1 0,0 0 0,0 0 0,0 0 0,0 0 0,0 1 0,0-1 0,0 0 0,0 0 0,0 0 0,0 1 0,0-1 0,0 0 0,0 0 0,0 0 0,0 0 0,0 1 0,0-1 0,0 0 0,0 0 0,0 0 0,0 0 0,-1 1 0,1-1 0,0 0 0,0 0 0,0 0 0,0 0 0,0 0 0,0 0 0,-1 1 0,1-1 0,0 0 0,0 0 0,0 0 0,0 0 0,-1 0 0,1 0 0,0 0 0,9 2 6,1 0-1,-1-1 1,1 0-1,-1-1 1,1 0-1,0 0 0,-1-1 1,19-4-1,9-1 110,134-17 443,262-69-1,-384 75-557,-38 8 0,-18 3 0,-27 1 0,-50 0 4,-145 10-1,-94 29-56,209-20-44,-1174 182-616,1283-195 713,-62 12 0,-72 24 0,137-37 0,1 0 0,-1 1 0,1-1 0,-1 1 1,0-1-1,1 1 0,-1 0 0,1 0 1,0-1-1,-1 1 0,1 0 0,0 1 0,-1-1 1,1 0-1,-1 1 0,2-1 0,0 0-1,0-1 1,1 1 0,-1-1-1,1 0 1,-1 1 0,0-1 0,1 1-1,-1-1 1,1 1 0,-1-1-1,1 0 1,-1 1 0,1-1-1,-1 0 1,1 0 0,-1 1-1,1-1 1,-1 0 0,1 0-1,-1 0 1,1 0 0,-1 0-1,1 0 1,0 0 0,0 0-1,59 5 149,569-7 506,-493 0-594,90-4-60,326-50 0,-516 47 0,-37 6 0,-8 1 0,-65 1 0,-590 84-23,504-58-75,-674 125-387,356-60 362,411-80 123,49-8 0,-1 0 0,1 1 0,0 1 0,0 0 0,1 2 0,-30 12 0,47-18 0,0 0 0,0 0 0,-1 0 0,1 0 0,0 1 0,0-1 0,-1 0 0,1 0 0,0 0 0,0 0 0,-1 0 0,1 1 0,0-1 0,0 0 0,0 0 0,-1 0 0,1 1 0,0-1 0,0 0 0,0 0 0,0 1 0,0-1 0,-1 0 0,1 0 0,0 1 0,0-1 0,0 0 0,0 0 0,0 1 0,0-1 0,0 0 0,0 1 0,0-1 0,0 0 0,0 0 0,0 1 0,0-1 0,0 0 0,0 0 0,1 1 0,-1-1 0,0 0 0,21 9 0,45 1 0,-1-3 0,91-1 0,-85-5 0,260 5-164,84-2-622,899-7-1330,469 4 583,-1680 4 1533,-102-5 1,-1 0-1,0 0 1,1 0-1,-1 0 1,0 0-1,1 0 1,-1 0-1,0 0 1,1 0-1,-1 0 1,0 0 0,1 0-1,-1 0 1,0 0-1,0 0 1,1 0-1,-1 1 1,0-1-1,1 0 1,-1 0-1,0 0 1,0 0-1,1 1 1,-1-1 0,0 0-1,0 0 1,0 1-1,1-1 1,-1 0-1,0 0 1,0 1-1,0-1 1,0 0-1,1 1 1,-1-1-1,0 0 1,0 1 0,-16 7 142,-38 7 416,-92 12 0,74-15-437,-812 149 1151,6 50-296,829-196-845,5-4-3,0 1 1,1 3-1,1 1 0,1 3 1,-66 39-1,102-55-132,0 1-1,0 0 1,0 0 0,0 0 0,1 0 0,0 1 0,0 0-1,0 0 1,-5 9 0,9-13 5,-1 0-1,1 0 1,-1 1-1,1-1 1,0 0 0,0 0-1,-1 1 1,1-1-1,0 0 1,0 0 0,0 1-1,0-1 1,1 0-1,-1 0 1,0 1-1,0-1 1,1 0 0,-1 0-1,2 3 1,-1-2 6,1 0 1,-1-1-1,1 1 1,0 0-1,0-1 1,0 1-1,0-1 1,0 1 0,0-1-1,0 0 1,0 0-1,0 0 1,1 0-1,2 1 1,30 7 93,1-2 1,0-1 0,0-1-1,0-2 1,71-4 0,-31 1-81,890-18-22,-376 3 0,-491 15 0,-73 7 0,-25-7 0,-1 0 0,0 0 0,0 0 0,0 1 0,0-1 0,1 0 0,-1 0 0,0 1 0,0-1 0,0 0 0,0 0 0,0 1 0,0-1 0,0 0 0,0 0 0,0 1 0,0-1 0,1 0 0,-1 0 0,-1 1 0,1-1 0,0 0 0,0 1 0,0-1 0,0 0 0,0 0 0,0 1 0,0-1 0,0 0 0,0 0 0,0 1 0,-1-1 0,1 0 0,0 0 0,0 0 0,0 1 0,0-1 0,-1 0 0,1 0 0,0 0 0,0 0 0,0 1 0,-1-1 0,-42 23 0,-470 166 0,100-42 0,35 9-337,-539 310-1,896-454 338,1 1 0,-19 15 0,38-27 0,-1 0 0,1 0 0,0 0 0,-1 1 0,1-1 0,0 0 0,0 1 0,0-1 0,0 1 0,0-1 0,0 1 0,1-1 0,-1 1 0,0-1 0,1 1 0,-1 2 0,1-3 0,0 0 0,0 0 0,1 0 0,-1-1 0,0 1 0,0 0 0,1 0 0,-1-1 0,1 1 0,-1 0 0,1 0 0,-1-1 0,1 1 0,-1 0 0,1-1 0,-1 1 0,1-1 0,0 1 0,-1-1 0,1 1 0,0-1 0,0 1 0,1 0 0,7 2 0,1 0 0,0 0 0,0-1 0,17 2 0,86 4 0,0-4 0,198-20 1,-205 9-1,1085-96 6,-1167 101-6,17-2 0,-39 4 0,-6 1 0,-21 3 0,-3062 615-1150,3025-605 1347,46-12-151,1 1 1,-1 1-1,1 0 0,0 1 1,0 1-1,-17 9 1,32-15-47,0 0 0,0 0 0,0 0 0,0 0 0,1 0 0,-1 0 0,0 0 0,0 0 0,0 0 0,0 0 0,0 0 0,0 0 0,0 0 0,0 1 0,0-1 0,0 0 0,0 0 0,0 0 0,0 0 0,0 0 0,1 0 0,-1 0 0,0 0 0,0 0 0,0 0 0,0 0 0,0 0 0,0 0 0,0 0 0,0 0 0,0 1 0,0-1 0,0 0 0,0 0 0,0 0 0,0 0 0,0 0 0,0 0 0,0 0 0,0 0 0,0 0 0,0 0 0,0 0 0,0 0 0,0 1 0,0-1 0,0 0 0,0 0 0,0 0 0,0 0 0,0 0 0,18-1 0,382-57 461,-204 26-51,636-92 15,-767 114-425,-58 8 0,-13 3 0,-101 15 0,-1824 226-1602,1254-168 1722,302-31-120,319-36 0,53-6 0,7-1 0,31-5 0,619-109-70,5-42-653,-419 97 505,-172 43 226,945-257 143,-982 263-45,-3 2 71,0-1 0,-1-1 0,0-2 1,0-1-1,27-17 0,-53 29-173,1 0 0,-1 0 0,0 0 0,0 0 0,0 0 0,0 0 0,1 0 0,-2-1 0,1 1 0,0 0 0,0 0 0,0-1 0,-1 1 0,1-1 1,0-1-1,-1 3-4,0-1 0,0 0 1,0 1-1,0-1 1,0 1-1,0-1 1,-1 0-1,1 1 0,0-1 1,0 1-1,0-1 1,-1 0-1,1 1 1,0-1-1,-1 1 0,1-1 1,-1 1-1,1-1 1,-1 1-1,1 0 1,0-1-1,-1 1 0,0-1 1,1 1-1,-1-1 1,-5-1-2,0-1 0,0 1 0,0 0 1,0 1-1,-1-1 0,-6 0 0,-92-9 1,0 5 0,-107 7 0,122 1 0,-312 15 212,-633 109 1,983-114-213,38-6 0,17-4 0,183-23 0,-153 16 0,1732-363-134,-1707 351 134,109-45 0,-124 35 0,-42 27 0,-1 0 0,0-1 0,1 1 0,-1 0 1,1-1-1,-1 1 0,0 0 0,1-1 0,-1 1 0,0 0 0,0-1 0,1 1 0,-1-1 0,0 1 0,0 0 1,1-1-1,-1 1 0,0-1 0,0 1 0,0-1 0,0 1 0,0-1 0,0 1 0,0-1 0,0 1 0,0-1 1,0 1-1,0-1 0,0 1 0,0-1 0,0 1 0,0-1 0,-1 1 0,1-1 0,0 1 0,0 0 0,-1-1 1,-20-9-10,-32 5 145,53 4-133,-214 1 131,1 9 0,-1 9 0,2 9 0,-264 69 0,443-85-134,31-7 0,22-2 0,51-6 0,-1-3 0,128-30 0,-136 24 0,228-51 0,-3-13 0,534-220 0,-760 269 0,-1-2 0,66-44 0,-118 69 0,-1 0 0,0-1 0,0 0 0,-1 0 0,1 0 0,-1-1 0,6-8 0,-12 14 0,1 0 0,-1 0 0,1 0 0,-1 0 0,1-1 0,-1 1 0,1 0 0,-1 0 0,0 0 0,0 0 0,0 0 0,0 0 0,0-1 0,0 1 0,0 0 0,0 0 0,0 0 0,0 0 0,-1 0 0,1-1 0,0 1 0,-1 0 0,0-1 0,-1 0 0,0 0 0,1 0 0,-1 0 0,-1 1 0,1-1 0,0 1 0,0-1 0,0 1 0,-1 0 0,1 0 0,-1 0 0,1 0 0,-1 1 0,-4-2 0,-35-5 0,0 2 0,-1 2 0,-45 2 0,47 0 0,-1543 60-959,1186-36 1065,185-13-106,165-13 0,49 3 0,-1 0 0,0 0 0,0-1 0,1 1 0,-1 0 0,0 0 0,0 0 0,1 0 0,-1 0 0,0 0 0,0 0 0,0-1 0,1 1 0,-1 0 0,0 0 0,0 0 0,0-1 0,1 1 0,-1 0 0,0 0 0,0 0 0,0-1 0,0 1 0,0 0 0,0 0 0,0-1 0,0 1 0,1 0 0,-1 0 0,0-1 0,0 1 0,0 0 0,0 0 0,0-1 0,0 1 0,0 0 0,0 0 0,-1-1 0,1 1 0,0 0 0,0 0 0,0-1 0,0 1 0,0 0 0,0 0 0,0 0 0,-1-1 0,1 1 0,0 0 0,0 0 0,0 0 0,0-1 0,-1 1 0,1 0 0,0 0 0,0 0 0,0 0 0,-1 0 0,1-1 0,0 1 0,0 0 0,-1 0 0,1 0 0,0 0 0,-1 0 0,22-12 155,1 0-1,0 2 0,34-12 1,-35 15-62,859-262-193,-620 198-481,859-242 400,-839 220 181,-276 92 0,41-23 0,-44 24 0,0-1 0,-1 1 0,1 0 0,-1-1 0,1 1 0,-1-1 0,1 1 0,-1-1 0,1 1 0,-1-1 0,1 1 0,-1-1 0,1 0 0,-1 1 0,0-1 0,1 1 0,-1-1 0,0 0 0,0 1 0,1-1 0,-1 0 0,0 0 0,0 1 0,0-1 0,0 0 0,0 1 0,0-1 0,0 0 0,0 0 0,0 1 0,0-1 0,0 0 0,-1 1 0,1-1 0,0 0 0,-1 1 0,1-1 0,0 0 0,-1 1 0,1-1 0,0 1 0,-1-1 0,1 1 0,-1-1 0,1 1 0,-1-1 0,1 1 0,-1-1 0,0 1 0,1 0 0,-1-1 0,0 1 0,1 0 0,-1-1 0,0 1 0,1 0 0,-2 0 0,-18-8 0,0 2 0,-1 0 0,0 1 0,0 2 0,-1 0 0,1 1 0,-30 1 0,8-1 0,-203-8 0,-93 5-164,-1439 29-2271,-1 152 558,1708-162 2041,51-7 615,39-5 75,12-1-459,-1-2 0,1-1 0,32-6 0,-5 0-79,1133-192-17,-767 122-239,-400 74-60,1145-235-9,-1124 227 8,-13 5 1,1-2-1,-2-1 1,50-23 0,-78 32 0,-1 0 1,1-1-1,-1 1 1,0-1-1,1 0 1,-1 0-1,0 1 1,0-1-1,0-1 1,0 1-1,2-4 1,-4 5-2,1 0 0,-1 1 1,0-1-1,1 0 1,-1 0-1,0 0 1,0 0-1,0 0 1,0 1-1,0-1 1,0 0-1,0 0 0,0 0 1,0 0-1,0 0 1,-1 0-1,1 1 1,0-1-1,-1 0 1,1 0-1,0 0 1,-1 1-1,1-1 0,-2-1 1,-2-2 16,-1 0-1,1 1 1,-1-1-1,0 1 1,0 0 0,-1 0-1,1 1 1,0 0 0,-1 0-1,-7-2 1,-50-14 358,-1 3 0,-84-9 0,-145 2-336,232 18-99,-924-28-1707,-12 30 210,695 3 1289,-122 0 203,81 0 5,-56 2-248,359-4 312,34 1-8,8-1 4,63-6 168,972-57 1141,-466 34-891,-91 1-543,649-41-330,-1000 57 456,-124 13 0,0-1 0,-1 1 0,1-1 0,0-1 0,0 1 0,-1-1 0,1 1 0,5-4 0,-10 5 0,0 0 0,0-1 0,0 1 0,0 0 0,0 0 0,0 0 0,1-1 0,-1 1 0,0 0 0,0 0 0,0-1 0,0 1 0,0 0 0,0 0 0,0 0 0,0-1 0,0 1 0,0 0 0,0 0 0,0-1 0,0 1 0,0 0 0,-1 0 0,1 0 0,0-1 0,0 1 0,0 0 0,0 0 0,0 0 0,0-1 0,0 1 0,-1 0 0,1 0 0,0 0 0,0 0 0,0-1 0,0 1 0,-1 0 0,1 0 0,0 0 0,0 0 0,0 0 0,-1 0 0,1 0 0,0 0 0,-1-1 0,-27-8 0,-52-5 477,0 3-1,-159 0 0,135 9-238,-1074-5-186,499 8 1129,1187-30-1181,-2-36 0,-474 60 0,78-13 0,79-7 0,-162 28 0,-27-3 0,1 0 0,-1 1 0,0-1 0,1 0 0,-1 0 0,0 1 0,1-1 0,-1 0 0,0 1 0,1-1 0,-1 0 0,0 1 0,0-1 0,0 1 0,1-1 0,-1 0 0,0 1 0,0-1 0,0 1 0,0-1 0,0 1 0,0-1 0,1 1 0,-1-1 0,0 0 0,0 1 0,-1-1 0,1 1 0,0 0 0,-2 3 0,0 0 0,0 1 0,0-1 0,-1-1 0,1 1 0,-1 0 0,0-1 0,-4 4 0,-108 111 0,-48 55 0,143-149 0,2 1 0,0 0 0,2 2 0,1 0 0,-18 44 0,29-63 0,2-1 0,-1 1 0,1 0 0,0-1 0,1 1 0,0 0 0,0 0 0,0 15 0,2-20 0,0 0 0,0 0 0,0 1 0,0-1 0,0 0 0,1 0 0,-1 0 0,1 0 0,0 0 0,0-1 0,0 1 0,0 0 0,0-1 0,0 0 0,1 1 0,-1-1 0,1 0 0,0 0 0,0 0 0,0-1 0,0 1 0,0-1 0,0 0 0,4 2 0,31 9 0,0-2 0,1-2 0,0-1 0,0-3 0,55 1 0,-47-2 0,531 9 0,-191-9 0,-433 3 0,-56 13 0,62-10 0,-106 23 0,2 7 0,-223 92 0,260-83 0,2 4 0,2 4 0,-177 131 0,240-157 0,2 3 0,-63 67 0,91-87 0,-1-1 0,2 1 0,0 1 0,0 0 0,1 0 0,1 1 0,1 0 0,0 0 0,1 0 0,0 1 0,1 0 0,-2 25 0,5-37 0,1 0 0,0 0 0,0-1 0,0 1 0,1 0 0,-1 0 0,1 0 0,0 0 0,0 0 0,1-1 0,-1 1 0,1 0 0,0-1 0,-1 1 0,2-1 0,-1 0 0,0 0 0,1 0 0,-1 0 0,1 0 0,0 0 0,0-1 0,0 1 0,0-1 0,0 0 0,1 0 0,-1 0 0,1 0 0,0-1 0,-1 1 0,1-1 0,6 1 0,11 3 0,1-1 0,1-2 0,-1 0 0,38-2 0,-42-1 0,400-32 0,0-34 0,-40 5 0,-346 61 0,-32 1 0,0 0 0,1 0 0,-1 0 0,0 0 0,0 0 0,0 1 0,1-1 0,-1 0 0,0 0 0,0 0 0,0 0 0,1 0 0,-1 0 0,0 0 0,0 0 0,0 1 0,1-1 0,-1 0 0,0 0 0,0 0 0,0 0 0,0 1 0,0-1 0,0 0 0,1 0 0,-1 0 0,0 1 0,0-1 0,0 0 0,0 0 0,0 1 0,0-1 0,0 0 0,0 0 0,0 0 0,0 1 0,0-1 0,0 0 0,0 0 0,0 0 0,0 1 0,0-1 0,0 0 0,0 0 0,0 1 0,-1-1 0,1 0 0,0 0 0,0 0 0,0 1 0,-37 29 0,-71 49 0,3 5 0,3 5 0,-175 199 0,263-272 0,4-5 0,0 1 0,0 0 0,1 1 0,-12 22 0,20-33 0,0-1 0,1 0 0,-1 1 0,1-1 0,0 1 0,-1-1 0,1 1 0,0-1 0,0 1 0,0-1 0,0 1 0,0-1 0,0 0 0,0 1 0,1-1 0,-1 1 0,0-1 0,1 1 0,-1-1 0,1 0 0,0 1 0,-1-1 0,1 0 0,0 1 0,0-1 0,0 0 0,0 0 0,0 0 0,0 0 0,0 0 0,0 0 0,0 0 0,1 0 0,-1-1 0,0 1 0,0 0 0,1-1 0,-1 1 0,1-1 0,-1 1 0,0-1 0,1 0 0,-1 1 0,3-1 0,8 2 0,1 0 0,0 0 0,25-1 0,-38-1 0,66-3 0,0-3 0,128-28 0,129-55 0,-140 35 0,-91 35 0,-90 18 0,0 1 0,0-1 0,-1 1 0,1 0 0,0-1 0,0 1 0,-1 0 0,1 0 0,0 1 0,0-1 0,0 0 0,-1 0 0,1 1 0,0-1 0,0 1 0,-1 0 0,1 0 0,-1-1 0,1 1 0,0 0 0,-1 0 0,3 2 0,-4-1 0,0 0 0,1 0 0,-1 0 0,0 0 0,0 0 0,-1 1 0,1-1 0,0 0 0,-1-1 0,1 1 0,-1 0 0,1 0 0,-1 0 0,0 0 0,0 0 0,0 0 0,0-1 0,0 1 0,-3 2 0,-16 25 0,-2 0 0,0-1 0,-42 37 0,-94 74 0,94-85 0,-29 25 0,-252 231 0,339-303 0,0-1 0,0 0 0,0 1 0,1 0 0,-6 11 0,11-18 0,0 0 0,-1 1 0,1-1 0,0 0 0,0 0 0,0 1 0,0-1 0,0 0 0,0 0 0,0 1 0,0-1 0,0 0 0,0 0 0,0 1 0,0-1 0,0 0 0,0 1 0,0-1 0,0 0 0,0 0 0,0 1 0,0-1 0,0 0 0,1 0 0,-1 0 0,0 1 0,0-1 0,0 0 0,0 0 0,0 0 0,1 1 0,-1-1 0,0 0 0,0 0 0,0 0 0,1 0 0,-1 1 0,0-1 0,0 0 0,1 0 0,-1 0 0,0 0 0,0 0 0,1 0 0,-1 0 0,0 0 0,0 0 0,1 0 0,-1 0 0,0 0 0,0 0 0,1 0 0,-1 0 0,37-11 0,340-183 0,-352 180 0,9-5 0,-19 12 0,-1 0 0,0-2 0,0 0 0,0 0 0,-1-1 0,16-16 0,-28 18 0,-16 7 0,-26 8 0,1 2 0,-58 21 0,61-19 0,-168 55-37,-833 240-776,557-194 494,351-89 319,102-25 0,28 2 0,0 0 0,0-1 0,-1 1 0,1 0 0,0 0 0,0 0 0,-1 0 0,1-1 0,0 1 0,0 0 0,0 0 0,-1 0 0,1-1 0,0 1 0,0 0 0,0 0 0,0-1 0,-1 1 0,1 0 0,0 0 0,0-1 0,0 1 0,0 0 0,0 0 0,0-1 0,0 1 0,0 0 0,0-1 0,0 1 0,0 0 0,0 0 0,0-1 0,0 1 0,0 0 0,0 0 0,0-1 0,1 1 0,-1 0 0,0 0 0,0-1 0,0 1 0,0 0 0,0 0 0,1-1 0,-1 1 0,0 0 0,8-8 0,-1 1 0,1 1 0,1-1 0,-1 1 0,1 1 0,10-6 0,133-70 8,195-74 1,185-42-456,-417 157 154,34-13 273,773-314 737,-847 324-464,-74 43-253,0-1 1,0 1 0,0-1 0,0 0 0,0 1-1,0-1 1,0 0 0,0 0 0,0 1-1,0-1 1,0 0 0,-1 0 0,1 0-1,0 0 1,-1 0 0,1-1 0,-1 1-1,1 0 1,-1 0 0,1 0 0,-1 0-1,0-1 1,0 1 0,1 0 0,-1 0-1,0 0 1,0-1 0,0 1 0,0 0-1,-1-3 1,-1 2-1,0 0 0,0 1 0,0-1 0,0 0 0,0 1 0,0 0 0,0-1 0,-1 1-1,1 0 1,-1 0 0,1 0 0,-1 0 0,1 1 0,-6-1 0,-41-7 31,-1 2 0,-80 1-1,103 5 31,-821 2 761,121 2-877,631-9 55,77-2 0,19 7 0,0 0 0,-1 0 0,1 0 0,0 0 0,0-1 0,0 1 0,0 0 0,0 0 0,0-1 0,-1 1 0,1 0 0,0 0 0,0 0 0,0-1 0,0 1 0,0 0 0,0 0 0,0-1 0,0 1 0,0 0 0,0 0 0,0-1 0,0 1 0,0 0 0,1 0 0,-1 0 0,0-1 0,0 1 0,0 0 0,0 0 0,0 0 0,0-1 0,0 1 0,1 0 0,-1 0 0,0 0 0,0 0 0,0-1 0,1 1 0,-1 0 0,0 0 0,0 0 0,0 0 0,1 0 0,-1-1 0,17-7 0,-1 0 0,2 0 0,-1 2 0,1 0 0,0 1 0,0 0 0,22-1 0,10-5 0,577-119-446,-48 10-365,13-16 758,-14-35-46,-545 160 96,-1 0 0,0-3 0,-1 0-1,0-2 1,45-32 0,-70 44 1,-1-1 0,0 1 0,-1-1 0,1 0 0,-1 0 0,0 0 0,0 0-1,0-1 1,-1 0 0,0 0 0,0 0 0,-1 0 0,1 0 0,2-13 0,-5 15 41,0 0 1,0-1-1,0 1 0,0-1 1,0 1-1,-1 0 0,0-1 0,0 1 1,0 0-1,-1 0 0,1-1 0,-1 1 1,0 0-1,0 1 0,0-1 1,-1 0-1,0 1 0,1-1 0,-1 1 1,0 0-1,0 0 0,-6-5 1,-6-2 23,0-1 0,-1 2 1,0 0-1,-1 1 0,0 1 1,0 0-1,0 2 0,-29-7 1,-12 1-72,-83-5 1,58 13 7,0 3 0,0 4 0,0 3 0,1 4 0,-146 38 0,115-15 0,2 6 0,1 3 0,-154 87 0,246-120 0,-41 24 0,56-32 0,0 0 0,0 0 0,0 1 0,0-1 0,1 0 0,-1 1 0,1 0 0,0-1 0,0 1 0,0 0 0,0 0 0,0 0 0,-2 6 0,8 1 0,15-5 0,10-7 0,0-1 0,-1-1 0,0-2 0,55-17 0,-42 10 0,659-205 0,-494 150 0,312-114 0,-382 126 0,221-126 0,-340 172 0,-4 2 0,0 0 0,0 0 0,-1-1 0,12-12 0,-23 21 0,-1 0 0,1 0 0,-1-1 0,1 1 0,-1 0 0,0-1 0,1 1 0,-1-1 0,1 1 0,-1 0 0,0-1 0,1 1 0,-1-1 0,0 1 0,1-1 0,-1 1 0,0-1 0,0 0 0,0 1 0,0-1 0,1 1 0,-1-1 0,0 1 0,0-1 0,0 1 0,0-1 0,0 0 0,0 1 0,0-1 0,-1 1 0,1-1 0,0 1 0,0-1 0,0 0 0,0 1 0,-1-1 0,1 1 0,0-1 0,-1 1 0,1-1 0,-2 0 0,0 0 0,-1 0 0,1 1 0,0-1 0,0 0 0,0 1 0,-1 0 0,1 0 0,0-1 0,0 1 0,-1 0 0,-2 1 0,-32 5 0,1 1 0,-1 2 0,2 2 0,-48 20 0,-752 350-468,719-323 139,-23 10 238,-397 205 13,387-188 83,-203 150 0,341-226-5,-25 19 0,-33 32 0,60-51 0,0 1 0,0 0 0,1 1 0,0-1 0,1 2 0,1-1 0,-11 24 0,16-33-2,0 1 0,0 0 0,0-1 1,0 1-1,1 0 0,-1 0 1,1-1-1,0 1 0,0 0 0,0 0 1,0 0-1,0 0 0,0-1 0,1 1 1,-1 0-1,1 0 0,1 3 1,0-4 8,-1 0 1,1 0 0,-1 0 0,1 0 0,-1-1 0,1 1 0,0-1 0,0 1 0,0-1 0,0 0 0,0 1-1,0-1 1,0 0 0,0 0 0,0-1 0,5 2 0,8 0 108,1 0-1,-1-1 1,0-1 0,0 0-1,24-4 1,63-10-58,0-5-1,151-48 1,190-101-72,-433 164 14,229-109 0,-207 95 0,-1-1 0,0-1 0,-2-1 0,54-51 0,-78 66 0,0 0 0,0 0 0,0-1 0,0 1 0,-1-1 0,0 0 0,-1 0 0,4-9 0,-6 14 0,-1 0 0,1 0 0,-1-1 0,1 1 0,-1 0 0,0 0 0,0 0 0,0-1 0,0 1 0,0 0 0,0 0 0,-1-1 0,1 1 0,-1 0 0,1 0 0,-1 0 0,0 0 0,0 0 0,0 0 0,0 0 0,0 0 0,-1 0 0,1 0 0,0 0 0,-1 1 0,0-1 0,1 1 0,-1-1 0,0 1 0,0-1 0,-3-1 0,-10-4 0,0 1 0,0 0 0,-1 1 0,0 1 0,0 0 0,-31-3 0,20 3 0,-457-39 14,-11 39-192,55 13-463,-694 103-1,1085-104 630,25-6 11,0 2 0,0 1 0,0 0 0,1 2 0,-42 18-1,65-25 2,-1 0 0,1 0 0,-1 0 0,1 1 0,-1-1 0,1 0 0,0 0 0,-1 1 0,1-1 0,-1 0 0,1 1 0,0-1 0,-1 0 0,1 1 0,0-1 0,0 1 0,-1-1 0,1 0 0,0 1 0,0-1 0,-1 1 0,1-1 0,0 1 0,0-1 0,0 1 0,0-1 0,0 1 0,0 0 0,17 9 0,10-4 0,0-1 0,39 1 0,171 5 0,1159-36-336,-3-101 343,-1293 115-21,355-48-284,-326 36 182,183-57 0,-269 67 217,-33 13 161,-52 28 483,-14 7-215,-878 664 171,891-665-701,-45 35 0,3 3 0,-81 90 0,162-158 0,-2 3 0,0 0 0,1 0 0,-1 0 0,1 1 0,-5 10 0,9-17 0,1 1 0,-1-1 0,1 1 0,-1-1 0,1 1 0,0-1 0,-1 1 0,1-1 0,0 1 0,0 0 0,0-1 0,0 1 0,0-1 0,1 1 0,-1-1 0,0 1 0,1-1 0,-1 1 0,1-1 0,-1 1 0,1-1 0,0 0 0,0 1 0,0-1 0,0 0 0,0 0 0,0 1 0,0-1 0,0 0 0,0 0 0,0 0 0,0 0 0,1 0 0,-1-1 0,0 1 0,1 0 0,1 0 0,10 4 0,1-1 0,-1 0 0,1-1 0,0 0 0,22 1 0,69 1 0,0-5 0,181-22 0,140-31-164,129-34-655,2108-411-3113,-2107 382 2949,-96 9 0,-105 16 0,55-28 821,-341 103 494,-69 16-324,0 0-1,0 0 0,0 0 0,1-1 1,-1 1-1,0 0 0,0 0 1,0 0-1,1 0 0,-1 0 0,0 0 1,0 0-1,0 0 0,0 0 0,1 0 1,-1 0-1,0 0 0,0 1 1,0-1-1,0 0 0,1 0 0,-1 0 1,0 0-1,0 0 0,0 0 1,0 0-1,1 0 0,-1 0 0,0 1 1,0-1-1,0 0 0,0 0 0,0 0 1,0 0-1,0 0 0,1 1 1,-1-1-1,0 0 0,0 0 0,0 0 1,0 0-1,0 1 0,0-1 1,0 0-1,0 0 0,0 0 0,0 1 1,-9 11 463,-46 38 679,-83 59 1,49-41-503,-556 425 1261,-21-46-490,618-419-1419,44-26 0,6-4 0,23-14 0,692-395 0,-98 60 0,-536 301 0,91-74 0,-166 118 37,1-1 0,-1-1 1,0 1-1,0-2 0,-1 1 0,-1-1 1,8-11-1,-13 19-28,0-1 1,-1 1-1,1-1 0,0 0 1,-1 1-1,0-1 0,1 0 1,-1 1-1,0-1 0,0 0 1,0 0-1,0 1 0,0-1 0,0 0 1,-1 0-1,1 1 0,0-1 1,-1 0-1,1 1 0,-1-1 1,-1-1-1,0 0-3,0 0 0,-1 1 1,0-1-1,1 1 0,-1-1 0,0 1 1,0 0-1,0 0 0,-1 0 0,1 1 0,0-1 1,-1 1-1,1 0 0,-5-1 0,-32-8-6,-70-9 0,-164-7 0,-158 3-164,-163 6-655,-1123-4-1351,0 54-575,1405-16 1762,169-3 0,136-11 740,11 0 11,38 2-142,166 3 90,126-4 382,85-5 416,93-10-221,988-41 408,-1-48-245,-1031 48-314,-94-5 425,-246 34-496,196-62 0,-235 49 197,-82 33-211,-1 0-1,1-1 1,-1 1 0,0-1 0,0 0 0,0-1 0,-1 1-1,1-1 1,-1 0 0,6-9 0,-9 12-26,0 1 0,0-1 0,-1 1 0,1-1 0,0 0 0,-1 1 0,1-1 0,-1 0 0,1 1 0,-1-1 0,0 0 0,0 0 0,0 0 0,0 1 0,0-1 0,0 0 0,0 0 0,-1 1 0,1-1 0,-1 0 0,0-1 0,-1 0 33,1 1 1,-1-1-1,0 1 0,0-1 1,0 1-1,0 0 0,0 0 1,-1 0-1,1 0 0,-1 1 1,1-1-1,-6-2 1,-18-6 245,-1 0 1,-1 2 0,0 1 0,0 1-1,-44-4 1,55 8-209,-874-55 729,853 56-929,-459-7-846,-1199 71-1543,1199-12 1712,-686 159 0,1042-171 766,108-24 40,33-15-27,0 0 0,-1 0 0,1 1 0,0-1 1,0 0-1,0 0 0,-1 0 0,1 0 0,0 0 0,0 0 0,0 1 1,-1-1-1,1 0 0,0 0 0,0 0 0,0 0 0,0 1 0,0-1 1,-1 0-1,1 0 0,0 1 0,0-1 0,0 0 0,0 0 0,0 0 1,0 1-1,0-1 0,0 0 0,0 0 0,0 1 0,0-1 0,0 0 1,0 0-1,0 1 0,0-1 0,0 0 0,0 0 0,0 1 0,0-1 1,0 0-1,0 0 0,0 0 0,1 1 0,-1-1 0,0 0 0,0 0 1,0 0-1,0 1 0,1-1 0,4 2 79,0-1 0,0 1 1,0-1-1,0-1 0,0 1 0,0-1 0,10 0 1,74-2 752,138-20-1,100-36 562,-221 38-1067,592-128-24,-17-59-151,-652 197-6,50-21 383,-75 29-491,1 0 1,0 0-1,-1-1 1,0 0-1,1 1 1,-1-2-1,0 1 0,0 0 1,-1-1-1,7-7 1,-10 10-40,0 1 0,1-1-1,-1 1 1,0 0 0,0-1 0,0 1 0,1-1 0,-1 1 0,0-1 0,0 1 0,0-1 0,0 1 0,0-1 0,0 1-1,0-1 1,0 1 0,0-1 0,0 1 0,-1-1 0,1 1 0,0-1 0,0 1 0,0-1 0,0 1 0,-1-1 0,1 1-1,0-1 1,-1 0 0,-20-11 6,-15 2-8,-1 2 0,0 1 0,0 2 0,-60-1 0,31 2 0,-222-11 0,-2652 11-2801,2653 13 2704,577-26 97,922-155 436,-1035 143-415,2030-361 213,-1938 332-187,-242 53-47,-27 5 0,0 0 0,0 0 0,0 0 0,0 1 0,0-1 0,0 0 0,0 0 0,0 0 0,0 0 0,0 0 0,0 0 0,0 0 0,0 0 0,0 1 0,0-1 0,0 0 0,0 0 0,0 0 0,0 0 0,0 0 0,0 0 0,0 0 0,0 0 0,1 0 0,-1 0 0,0 0 0,0 1 0,0-1 0,0 0 0,0 0 0,0 0 0,0 0 0,0 0 0,0 0 0,0 0 0,1 0 0,-1 0 0,0 0 0,0 0 0,0 0 0,0 0 0,0 0 0,0 0 0,0 0 0,0 0 0,1 0 0,-1 0 0,0 0 0,0 0 0,0 0 0,0 0 0,0 0 0,0 0 0,0 0 0,0 0 0,1 0 0,-43 20 0,-279 111 957,31-17-241,-74 29-742,-1500 674-2744,1456-604 1866,85-22 317,244-141 460,2 4 0,3 3 0,-73 72 0,134-118 144,1 1-1,1 0 0,0 1 1,0 0-1,1 1 1,1 0-1,1 1 0,0 0 1,-11 27-1,18-38 57,0 0-1,1 0 1,-1 0 0,1 0 0,0 0-1,0 0 1,0 0 0,0 0 0,1 0-1,-1 0 1,1-1 0,0 1-1,0 0 1,1 0 0,-1-1 0,1 1-1,0 0 1,0-1 0,0 0-1,0 1 1,0-1 0,1 0 0,0 0-1,-1 0 1,1-1 0,0 1-1,1-1 1,-1 1 0,0-1 0,1 0-1,3 2 1,12 5 207,0-1-1,0-1 1,1 0 0,36 6 0,42 6 401,172 9 1,112-19-738,-266-8 9,53 1-69,903-22-431,-972 8 547,-84 6 0,-22 1 0,-16 1 0,0 1 0,0 1 0,0 1 0,-1 1 0,1 1 0,-26 4 0,-10 0 0,-188 14 0,-97 11-164,-97 10-557,-2219 188-2952,2319-202 3058,125-6 465,135-9 109,78-9 50,10 1 23,46 0 132,151 0 611,1330-7 1136,3-69-1659,-1491 70-266,-33 5 38,-14-2-21,0 1-1,0-1 1,0 0 0,0 0-1,0 0 1,0 0 0,1 0-1,-1 0 1,0 1 0,0-1 0,0 0-1,0 0 1,0 0 0,0 0-1,0 1 1,0-1 0,0 0-1,0 0 1,0 0 0,0 0 0,0 0-1,0 1 1,0-1 0,0 0-1,0 0 1,0 0 0,-1 0 0,1 0-1,0 1 1,0-1 0,0 0-1,0 0 1,0 0 0,0 0-1,0 0 1,0 0 0,0 1 0,-1-1-1,1 0 1,0 0 0,0 0-1,0 0 1,0 0 0,0 0-1,-1 0 1,1 0 0,0 0 0,0 0-1,0 0 1,0 0 0,0 0-1,-1 0 1,1 0 0,0 0-1,0 0 1,0 0 0,-83 41 921,-1-3-1,-124 36 1,127-47-869,-586 191-29,568-188-26,57-12 0,49-15 0,27-6 0,959-197-324,-745 142-323,751-193-495,-713 163 808,397-178-1,-568 206 1493,130-89 0,-176 105-855,-39 29-127,-30 15-176,1 0-1,-1 0 1,0 0 0,0 0-1,0 0 1,0 0 0,0 0-1,0 0 1,1 0-1,-1 0 1,0 0 0,0 1-1,0-1 1,0 0 0,0 0-1,0 0 1,0 0-1,1 0 1,-1 0 0,0 0-1,0 0 1,0 1 0,0-1-1,0 0 1,0 0 0,0 0-1,0 0 1,0 0-1,0 1 1,0-1 0,0 0-1,0 0 1,0 0 0,0 0-1,0 0 1,0 0-1,0 1 1,0-1 0,0 0-1,0 0 1,0 0 0,0 0-1,0 0 1,0 1-1,0-1 1,0 0 0,-1 0-1,1 0 1,0 0 0,0 0-1,0 0 1,0 0-1,0 0 1,0 1 0,0-1-1,0 0 1,-1 0 0,-16 21 8,-76 72-8,-159 120 0,149-129 0,-162 119 0,2 0 0,208-151 0,44-32 0,16-8 0,-2-11 0,0 0 0,0 0 0,0-1 0,0 1 0,0 0 0,0-1 0,1 0 0,-1 0 0,0 0 0,0 0 0,4-1 0,41-5 0,1-3 0,88-28 0,-117 31 0,1394-470-890,-1142 371 890,402-218 0,-662 316 0,157-99 0,-153 95 0,-1-1 0,0-1 0,-1 0 0,-1-1 0,0-1 0,-1 0 0,19-30 0,-29 41 37,1-1 0,-1 0 0,0 1 0,-1-1 0,1 0 0,-1 0 1,0 0-1,0 0 0,0 0 0,-1 0 0,0-5 0,0 8-23,0 0 0,-1 0 0,1 0 0,-1 0 0,0 0 0,1 0-1,-1 0 1,0 0 0,0 1 0,0-1 0,0 0 0,0 1 0,-1-1 0,1 1 0,0-1 0,-1 1 0,1 0-1,-1-1 1,0 1 0,1 0 0,-1 0 0,0 0 0,1 0 0,-1 0 0,0 1 0,0-1 0,0 1 0,0-1 0,0 1-1,0-1 1,-3 1 0,-10-1-14,-1 0 0,1 1 0,-1 1 0,1 0 0,-1 1 0,-23 7 0,-93 32 0,121-37 0,-42 16 0,1 2 0,0 2 0,-77 51 0,91-44 0,38-31 0,-1 1 0,0-1 0,1 1 0,-1-1 0,1 1 0,-1-1 0,1 1 0,-1 0 0,1-1 0,-1 1 0,1 0 0,0-1 0,-1 1 0,1 0 0,0-1 0,0 1 0,-1 0 0,1-1 0,0 1 0,0 0 0,0 0 0,0-1 0,0 1 0,0 0 0,0 0 0,0-1 0,0 1 0,0 0 0,0 0 0,1-1 0,-1 1 0,0 0 0,1 0 0,-1-1 0,0 1 0,1-1 0,-1 1 0,1 0 0,-1-1 0,1 1 0,-1-1 0,1 1 0,-1-1 0,1 1 0,-1-1 0,1 1 0,0-1 0,-1 0 0,1 1 0,0-1 0,-1 0 0,1 1 0,0-1 0,0 0 0,0 0 0,8 2 0,0 0 0,0 0 0,0-1 0,0 0 0,1-1 0,-1 0 0,11-2 0,81-14 0,-57 8 0,1006-229-1260,-979 219 1203,620-166-16,-20-54 79,-641 226-6,-1-2 0,0 0 0,0-2 0,39-30 0,-65 44 0,0 0 1,-1-1-1,1 1 1,-1 0 0,0-1-1,0 0 1,0 1-1,0-1 1,3-6 0,-5 8-2,0 1 0,0-1 1,1 0-1,-1 0 1,0 0-1,0 0 1,0 0-1,0 0 1,0 1-1,0-1 0,0 0 1,0 0-1,0 0 1,-1 0-1,1 0 1,0 1-1,-1-1 0,1 0 1,0 0-1,-1 0 1,1 1-1,-1-1 1,1 0-1,-1 1 1,0-2-1,-4-1 15,1 0 1,-1 1-1,0-1 1,0 1-1,0 0 0,0 0 1,0 1-1,0 0 0,-1 0 1,1 0-1,-8 0 1,-77-7 561,-127 6 1,-768 91-1349,928-82 628,-2202 373-852,2234-375 996,23-5 0,5-2 0,36-8 0,340-84 698,175-39 450,-244 68-1678,248-59 388,-376 76 150,181-75 0,-334 111-8,-11 7 0,0-2 0,-1 0 0,0 0 0,-1-2 0,0 0 0,0-1 0,-1-1 0,0 0 0,20-20 0,-33 29 20,0-1 0,0 1 0,0-1 0,0 0 0,0 0 0,-1 1 0,1-1 0,-1 0 0,0-1 0,0 1 0,0 0 0,0 0-1,0 0 1,-1-1 0,0 1 0,1 0 0,-1-1 0,0 1 0,-1 0 0,1-1 0,-1 1 0,1 0 0,-1 0 0,0-1 0,0 1-1,0 0 1,-1 0 0,1 0 0,-4-5 0,1 3-7,-1-1 0,0 1-1,1 1 1,-2-1 0,1 1 0,0 0-1,-1 0 1,0 0 0,0 1 0,0 0-1,0 0 1,-1 0 0,1 1-1,-8-2 1,-71-12-13,0 3 0,-1 5 0,-107 1 0,98 5 0,-183 1-461,-406 51-1,-258 113-841,878-150 1267,36-8 34,1 0-1,0 2 0,1 1 1,-39 16-1,66-24 3,-1 1 0,0-1 0,1 0 0,-1 0 0,0 0 0,1 0 0,-1 0 0,0 0 0,1 0 0,-1 1 0,0-1 0,0 0 0,1 0 0,-1 0 0,0 1 0,0-1 0,1 0 0,-1 0 0,0 1 0,0-1 0,0 0 0,0 1 0,1-1 0,-1 0 0,0 0 0,0 1 0,0-1 0,0 0 0,0 1 0,0-1 0,0 0 0,0 1 0,0-1 0,0 0 0,0 1 0,0-1 0,0 0 0,0 1 0,0-1 0,0 0 0,0 1 0,0-1 0,0 0 0,-1 1 0,1-1 0,0 0 0,0 0 0,0 1 0,-1-1 0,1 0 0,0 0 0,0 1 0,-1-1 0,1 0 0,0 0 0,0 0 0,-1 1 0,1-1 0,-1 0 0,26 4 0,0 0 0,-1-2 0,1-1 0,39-3 0,-9 1 0,1043-67 432,-9-84-163,-971 133-239,9 0 107,212-62 0,-332 80-137,1-1 0,-1 0 0,0-1 0,0 0 0,0 0 0,0 0 0,0-1 0,0 0 0,-1-1 0,0 1 0,0-1 0,0 0 0,-1 0 0,6-8 0,-10 12-1,0 0-1,-1 0 1,1 0 0,-1 1-1,0-1 1,1 0-1,-1 0 1,0 0 0,0 0-1,1-1 1,-1 1-1,0 0 1,0 0 0,0 0-1,0 0 1,0 0-1,-1 0 1,1 0-1,0 0 1,0 0 0,-1 0-1,1 0 1,0 0-1,-1 0 1,1 0 0,-1 0-1,0 1 1,0-3-1,-30-16 207,-3 7-50,-1 2 1,-1 2-1,0 0 0,0 3 1,0 1-1,-45 1 0,35 1-136,-600-10-19,447 22 0,-241 41 0,385-41 0,-1 2 0,-76 27 0,131-38 0,-42 20 0,42-21 0,0 0 0,1 0 0,-1 0 0,1 1 0,-1-1 0,1 0 0,-1 1 0,0-1 0,1 1 0,-1-1 0,1 0 0,0 1 0,-1-1 0,1 1 0,-1-1 0,1 1 0,0 0 0,-1-1 0,1 1 0,0-1 0,0 1 0,-1 0 0,1-1 0,0 1 0,0 0 0,0-1 0,0 1 0,0-1 0,0 1 0,0 0 0,0-1 0,0 1 0,0 0 0,0-1 0,0 1 0,0 0 0,1-1 0,-1 1 0,0-1 0,0 1 0,1 0 0,-1-1 0,0 1 0,1-1 0,-1 1 0,1-1 0,-1 1 0,1-1 0,-1 1 0,1-1 0,-1 0 0,1 1 0,-1-1 0,1 0 0,-1 1 0,1-1 0,0 0 0,-1 0 0,1 1 0,0-1 0,20 7 0,0-1 0,0-1 0,0-1 0,0-1 0,1 0 0,33-2 0,-18 1 0,955 11-553,-984-13 532,-5 0 19,435-12-120,-330 4 127,211-44-1,-308 51-4,1-2 0,0 0 0,-1 0 0,1-1 0,-1-1 0,0 0 0,0 0 0,-1-1 0,0 0 0,13-10 0,-22 15 0,-1 0-1,1 0 1,0 1-1,0-1 0,-1 0 1,1 0-1,0 0 0,-1 0 1,1 0-1,-1 0 1,1 0-1,-1 0 0,0 0 1,1 0-1,-1 0 1,0 0-1,0 0 0,0-1 1,0 1-1,0 0 1,0 0-1,0 0 0,0 0 1,0 0-1,0 0 0,0 0 1,-1 0-1,1-1 1,-1 0-1,-1-1 6,0 0 1,0 1-1,-1-1 1,1 1-1,0 0 0,-1 0 1,1 0-1,-1 0 0,0 0 1,-3-2-1,-9-3 128,0 1 1,0 0-1,-19-5 0,-8 1-101,0 2-1,-1 2 1,-47 0-1,-132 7-51,118 1 29,37-2-128,11-1-131,1 2 1,0 2 0,0 3 0,-80 19 0,78-8-6577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20T20:58:56.90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1499 598 24575,'-231'-1'0,"642"-42"0,-209 18 0,1768-142-670,-1893 162 667,-217 6 3,39-3 0,-881 3-941,-1346 22-2885,2231-20 3693,-171 14 41,256-14 112,30-1 124,637-18 1032,-471 6-1000,508-32 1565,-3-36-1273,248-115 1274,-852 170-1555,-68 14-176,-28 3-10,-43 1-2,-150 15 1,-304 54 0,390-46 0,-16 2 0,-137 40 0,232-46 0,39-14 0,0 0 0,0 0 0,0 0 0,-1 0 0,1 0 0,0 0 0,0 1 0,0-1 0,0 0 0,0 0 0,-1 0 0,1 0 0,0 0 0,0 0 0,0 0 0,0 1 0,0-1 0,0 0 0,0 0 0,-1 0 0,1 0 0,0 1 0,0-1 0,0 0 0,0 0 0,0 0 0,0 0 0,0 1 0,0-1 0,0 0 0,0 0 0,0 0 0,0 0 0,0 1 0,0-1 0,0 0 0,0 0 0,0 0 0,0 0 0,0 1 0,0-1 0,1 0 0,-1 0 0,0 0 0,0 0 0,0 1 0,0-1 0,0 0 0,0 0 0,0 0 0,1 0 0,-1 0 0,0 0 0,25 7 0,83 2 0,147-7 0,-120-4 0,950-38-723,-487-24 723,-13-38 0,-492 77 723,-1426 261-1348,556-109-16,613-99 641,-342 76 0,495-101 0,1 0 0,0 1 0,0 0 0,-13 7 0,22-10 0,0-1 0,1 0 0,-1 1 0,0-1 0,1 1 0,-1-1 0,0 1 0,1 0 0,-1-1 0,1 1 0,-1-1 0,1 1 0,0 0 0,-1 0 0,1-1 0,0 1 0,-1 0 0,1 0 0,0-1 0,0 1 0,-1 0 0,1 0 0,0-1 0,0 2 0,1 0 0,-1-1 0,1 1 0,0-1 0,0 0 0,0 0 0,0 1 0,0-1 0,0 0 0,0 0 0,0 0 0,0 0 0,1 0 0,-1 0 0,0 0 0,1-1 0,-1 1 0,3 1 0,23 7 0,0 0 0,1-1 0,0-2 0,0-1 0,50 2 0,-62-5 0,497 24 1023,2-28-739,-478 1-325,869-63 41,-799 54 0,-40 4 0,-49 6 0,-20 5 0,-33 10 0,-426 126 0,248-80 0,-315 105 0,26 37 0,481-193 0,0 0 0,-32 24 0,33-11 0,20-22 0,-1 0 0,1 0 0,0-1 0,0 1 0,0 0 0,-1-1 0,1 1 0,0 0 0,0 0 0,0-1 0,0 1 0,0 0 0,0 0 0,1-1 0,-1 1 0,0 0 0,0-1 0,0 1 0,1 0 0,-1 0 0,0-1 0,1 2 0,2 0 0,0 1 0,0-1 0,0 0 0,0 0 0,0-1 0,0 1 0,0-1 0,0 1 0,1-1 0,-1 0 0,1 0 0,6 0 0,61 9 0,0-3 0,1-3 0,124-10 0,-140 3 0,1117-92-485,-606 40 160,-485 48 325,223-23 0,-280 25 0,-53 8 0,-325 60 793,67-9-776,-961 123-1568,382-60 1170,14 32 150,699-113 170,114-22 61,38-14 0,-1 0 0,1 0 0,-1 0 0,1 1 0,0-1 0,-1 0 0,1 0 0,-1 0 0,1 1 0,0-1 0,-1 0 0,1 0 0,0 1 0,-1-1 0,1 0 0,0 1 0,0-1 0,-1 0 0,1 1 0,0-1 0,0 0 0,-1 1 0,1-1 0,0 1 0,0-1 0,0 0 0,0 1 0,0-1 0,0 1 0,0-1 0,0 0 0,0 2 0,3 0 0,1 0 0,0-1 0,-1 1 0,1-1 0,0 0 0,0 0 0,0 0 0,0 0 0,0-1 0,1 1 0,4-1 0,433 9 0,-295-11 0,819-23 815,-4-60-485,-858 72-283,179-33-41,-276 45 8,0 0-1,-1 0 0,1-1 0,-1 0 1,1-1-1,-1 1 0,0-1 1,0-1-1,0 1 0,-1-1 1,8-6-1,-12 10 4,-1 0 1,1-1-1,-1 1 0,0 0 1,1-1-1,-1 1 1,0-1-1,1 1 0,-1 0 1,0-1-1,1 1 0,-1-1 1,0 1-1,0-1 1,0 1-1,1-1 0,-1 1 1,0-1-1,0 1 0,0-1 1,0 1-1,0-1 1,0 0-1,0 1 0,0-1 1,0 1-1,0-1 0,-1 1 1,1-1-1,0 1 1,0-1-1,0 1 0,-1-1 1,1 1-1,0-1 0,0 1 1,-1 0-1,1-1 1,-1 0-1,-26-11 98,-32-2-102,0 3 1,0 3-1,-104-2 0,89 6-10,-1582-19-1095,1287 26 1245,233-3-153,91 1 0,79-1 0,760-77 728,1-62-502,-782 136-241,737-164 15,-690 148 0,-37 7 0,-24 11 0,0 1 0,1-1 0,-1 0 0,0 1 0,0-1 0,1 0 0,-1 1 0,0-1 0,0 1 0,0 0 0,0-1 0,0 1 0,1-1 0,-1 1 0,0 0 0,0 0 0,0 0 0,0 0 0,0-1 0,0 1 0,0 0 0,0 1 0,0-1 0,0 0 0,-1 0 0,-159-6 0,-234 19 0,271-6 0,-333 27-667,-859 175 0,1279-200 666,11-5 0,0 2 1,0 1 0,1 1 0,0 1 0,-34 18-1,58-26 1,-1-1 0,1 1 0,0 0 0,0 0 0,-1 0 0,1 0 0,0 0 0,0 0 0,0 0 0,0 0 0,0 1 0,0-1 0,1 0 0,-1 1 0,0-1 0,1 0 0,-2 2 0,2-2 0,0 0 0,1 0 0,-1 0 0,0 0 0,0 0 0,0-1 0,0 1 0,1 0 0,-1 0 0,0 0 0,1-1 0,-1 1 0,1 0 0,-1 0 0,1-1 0,-1 1 0,1 0 0,-1-1 0,1 1 0,0-1 0,-1 1 0,2 0 0,5 3 0,0 0 0,1 0 0,-1 0 0,1-1 0,14 3 0,50 13 0,126 16 0,88-9 0,-236-23 0,1747 32 200,-1307-54-184,-447 15-16,-77 6 0,-107 16 562,-204 53 0,-139 67-573,466-133 19,-376 127-8,313-100 0,0 4 0,-127 79 0,199-110 0,1 1 0,0 0 0,0 0 0,0 1 0,1 0 0,-8 9 0,14-14 0,0-1 0,1 0 0,-1 0 0,0 0 0,1 1 0,-1-1 0,1 0 0,-1 1 0,1-1 0,-1 0 0,1 1 0,0-1 0,0 0 0,0 1 0,0-1 0,0 1 0,0-1 0,0 0 0,0 1 0,1 1 0,0-1 0,0 0 0,1 0 0,-1 0 0,1 0 0,-1-1 0,1 1 0,0-1 0,-1 1 0,1-1 0,0 1 0,0-1 0,0 0 0,0 0 0,0 0 0,0 0 0,5 1 0,18 5 0,1-1 0,0-1 0,0-1 0,0-2 0,27 0 0,-35-1 0,133 1 0,286-33 0,140-66 0,-491 78 0,-63 11 0,-23 8 0,0 0 0,0 0 0,0 0 0,0 0 0,1 0 0,-1 0 0,0 0 0,0 0 0,0 0 0,0 0 0,0 0 0,0 0 0,1 0 0,-1 0 0,0 0 0,0 0 0,0 0 0,0 0 0,0 0 0,0-1 0,0 1 0,0 0 0,1 0 0,-1 0 0,0 0 0,0 0 0,0 0 0,0 0 0,0-1 0,0 1 0,0 0 0,0 0 0,0 0 0,0 0 0,0 0 0,0-1 0,0 1 0,0 0 0,0 0 0,0 0 0,0 0 0,0 0 0,0 0 0,0-1 0,0 1 0,0 0 0,0 0 0,0 0 0,0 0 0,0 0 0,0 0 0,0-1 0,-1 1 0,1 0 0,0 0 0,0 0 0,-39-6 0,-103 4 0,-274 32 0,251-13 0,-829 91-882,270-27 863,664-73 25,86-6-20,106-6 172,1305-145 593,-1341 136-751,81-9 0,252-66 0,-417 85 0,90-31 0,-93 29 0,1 1 0,-1-1 0,0 0 0,-1-1 0,1 0 0,-1 0 0,0-1 0,7-8 0,-14 14 0,0 0 0,1 0 0,-1 0 0,0 0 0,0-1 0,0 1 0,0 0 0,0-1 0,0 1 0,0 0 0,0-1 0,-1 1 0,1-1 0,-1 1 0,1-1 0,-1 0 0,1 1 0,-1-1 0,0 1 0,0-1 0,0 0 0,0 1 0,0-1 0,0 0 0,0 1 0,-1-1 0,1 1 0,0-1 0,-1 0 0,0 1 0,1-1 0,-1 1 0,0-1 0,0 1 0,1 0 0,-1-1 0,0 1 0,0 0 0,-1 0 0,1-1 0,0 1 0,0 0 0,-1 0 0,1 0 0,0 1 0,-1-1 0,1 0 0,-1 0 0,1 1 0,-1-1 0,1 1 0,-3-1 0,-12-5 0,-1 1 0,1 1 0,-1 1 0,-17-2 0,33 5 0,-215-18-11,-246 12-1,265 7-129,-225-2-686,-1115 16 425,1463-12 402,-125 4 0,-209 36 0,399-42 0,0 0 0,0 1 0,0 1 0,-14 5 0,23-8 0,0 0 0,0 0 0,-1 0 0,1 0 0,0 0 0,0 1 0,0-1 0,0 0 0,-1 0 0,1 0 0,0 0 0,0 0 0,0 1 0,0-1 0,0 0 0,0 0 0,-1 0 0,1 0 0,0 1 0,0-1 0,0 0 0,0 0 0,0 1 0,0-1 0,0 0 0,0 0 0,0 0 0,0 1 0,0-1 0,0 0 0,0 0 0,0 0 0,0 1 0,0-1 0,0 0 0,0 0 0,0 0 0,1 1 0,-1-1 0,0 0 0,0 0 0,0 0 0,0 0 0,0 1 0,0-1 0,1 0 0,-1 0 0,0 0 0,0 0 0,0 0 0,0 1 0,1-1 0,-1 0 0,0 0 0,0 0 0,0 0 0,1 0 0,-1 0 0,0 0 0,37 11 0,99 9-24,275 5 1,-285-22-94,735 14-1030,4-54 1296,-497-10 593,-288 32-725,-1-3 1,110-41 0,-178 56-16,-1-2 1,0 1-1,0-1 0,0 0 1,0-1-1,-1-1 0,16-13 0,-23 18 46,0-1-1,0 1 0,0-1 0,0 0 0,0 0 0,0 0 0,-1 0 0,0-1 1,1 1-1,-1 0 0,-1 0 0,1-1 0,0 1 0,-1-1 0,1 1 0,-1-1 1,0 1-1,0 0 0,-1-1 0,1 1 0,-1-1 0,0 1 0,1 0 1,-1-1-1,-1 1 0,1 0 0,0 0 0,-3-4 0,-2-4-20,-1 1 1,-1-1-1,1 1 0,-2 0 0,1 1 0,-1 0 1,-1 1-1,0-1 0,0 2 0,0-1 0,-1 2 1,0-1-1,0 2 0,-24-10 0,-14-2-38,-1 2 0,-67-11 0,-100-11 11,-314-12 0,-223 37 0,721 12 0,-234 2 0,229-1 0,66 0 0,867-32-94,-5-54-948,-83-31 1011,-783 111 31,57-15 0,-75 18 0,0-1 0,0 1 0,0-1 0,0-1 0,0 1 0,0-1 0,-1 0 0,0 0 0,8-8 0,-12 12 20,0-1 0,0 0 1,0 0-1,0 0 0,0 0 1,-1 0-1,1 0 0,0 0 1,0 0-1,-1 0 0,1-1 1,-1 1-1,1 0 0,-1 0 1,1 0-1,-1-1 0,0 1 1,0 0-1,0-1 0,0 1 1,0 0-1,0-1 0,0 1 1,0 0-1,0 0 0,0-1 1,-1 1-1,1 0 0,0-1 1,-1 1-1,1 0 0,-1 0 1,0 0-1,1 0 0,-1 0 1,0-1-1,0 1 0,0 0 1,0 1-1,1-1 0,-1 0 1,-1 0-1,1 0 0,0 0 1,0 1-1,0-1 0,-2 0 1,-7-4 17,0 1 0,0 0 1,0 1-1,-21-4 0,-77-10-38,-1 5 0,-137 2 0,152 8 0,-873 4-1403,2 76 663,852-59 740,90-12 0,23-7 0,0 0 0,0 0 0,0 0 0,0 0 0,0 1 0,0-1 0,-1 0 0,1 0 0,0 0 0,0 0 0,0 0 0,0 1 0,0-1 0,0 0 0,0 0 0,0 0 0,0 0 0,0 1 0,0-1 0,0 0 0,0 0 0,0 0 0,0 0 0,0 0 0,0 1 0,0-1 0,0 0 0,0 0 0,0 0 0,0 0 0,0 1 0,0-1 0,0 0 0,0 0 0,1 0 0,-1 0 0,0 0 0,0 0 0,0 1 0,0-1 0,0 0 0,0 0 0,1 0 0,-1 0 0,0 0 0,0 0 0,0 0 0,0 0 0,0 0 0,1 0 0,-1 0 0,0 0 0,0 1 0,0-1 0,0 0 0,0 0 0,1 0 0,-1 0 0,0 0 0,0 0 0,0-1 0,0 1 0,1 0 0,-1 0 0,0 0 0,0 0 0,95 9 0,129-4 0,152-3-163,-43 0-352,1408-8 79,-1286-8 436,-72-12 0,126-43 400,-488 65-362,-2 1-34,0 0 1,-1-1 0,0-1-1,1-1 1,-2-1 0,1 0 0,-1-1-1,19-13 1,-35 21-3,0-1 0,0 1 0,0-1 1,0 1-1,0-1 0,0 0 0,0 0 0,0 0 0,0 0 0,0 1 0,-1-1 0,1 0 1,0 0-1,-1 0 0,1-1 0,-1 1 0,1 0 0,-1 0 0,1 0 0,-1 0 1,0 0-1,0-1 0,1 1 0,-1 0 0,0 0 0,0 0 0,0-1 0,-1-1 0,0 1 10,0 1 0,0-1-1,-1 1 1,1-1-1,0 1 1,-1 0-1,1-1 1,-1 1-1,0 0 1,1 0-1,-1 0 1,0 0-1,0 1 1,0-1-1,-2 0 1,-11-4 172,0 2 0,0 0 1,-18-1-1,-290 2 1589,180 5-1752,-2215 0-1139,2290-3 1178,1471 0 998,-1626 0-2423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20T21:00:49.26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982 416 24575,'16'-2'0,"1"0"0,-1 0 0,0-2 0,0 0 0,22-9 0,4 0 0,-17 10 0,-25 3 0,0 1 0,1-1 0,-1 0 0,1 0 0,-1 0 0,0 0 0,1 0 0,-1 1 0,0-1 0,1 0 0,-1 0 0,0 1 0,1-1 0,-1 0 0,0 0 0,0 1 0,1-1 0,-1 0 0,0 1 0,0-1 0,1 0 0,-1 1 0,0-1 0,0 1 0,0-1 0,0 0 0,0 1 0,0-1 0,1 1 0,-2 3 0,0-1 0,1 0 0,-1 0 0,-1 0 0,1 0 0,0 0 0,-1 0 0,1 0 0,-1-1 0,0 1 0,-3 3 0,-26 34 0,-3-1 0,-2-2 0,-72 60 0,-136 77 0,-257 100 0,468-255 0,32-13 0,11-4 0,18-2 0,104-22 0,182-55 0,-136 30 0,-110 33 0,-39 14 0,-29 6 0,-12 6 0,-26 13 0,-1-3 0,-1-1 0,-69 25 0,61-26 0,-218 81 0,-71 31 0,301-110 0,35-22 0,1 1 0,0-1 0,0 0 0,0 0 0,-1 1 0,1-1 0,0 0 0,0 1 0,0-1 0,0 0 0,0 0 0,-1 1 0,1-1 0,0 0 0,0 1 0,0-1 0,0 0 0,0 1 0,0-1 0,0 0 0,0 1 0,0-1 0,0 0 0,1 1 0,-1-1 0,0 0 0,0 1 0,0-1 0,0 0 0,0 0 0,0 1 0,1-1 0,-1 0 0,0 1 0,0-1 0,0 0 0,1 0 0,-1 0 0,0 1 0,1-1 0,-1 0 0,0 0 0,0 0 0,1 0 0,-1 1 0,0-1 0,1 0 0,-1 0 0,0 0 0,1 0 0,-1 0 0,0 0 0,1 0 0,-1 0 0,0 0 0,0 0 0,1 0 0,15 3 0,-1-1 0,1 0 0,0-1 0,-1-1 0,32-3 0,-17 1 0,152-14 0,235-51 0,168-84 0,-544 139 0,185-66 0,-202 68 0,-1 0 0,0-2 0,-1-1 0,0-1 0,-1-1 0,37-33 0,-51 40 0,1-1 0,-2 0 0,1 0 0,-1-1 0,0 0 0,-1 0 0,0 0 0,-1-1 0,0 0 0,-1 1 0,0-1 0,0-1 0,0-14 0,-1 12 0,-2-1 0,0 0 0,-1 0 0,0 0 0,-1 0 0,-1 0 0,0 1 0,-1-1 0,-9-21 0,11 31 0,-1 1 0,0-1 0,0 1 0,0 0 0,0 0 0,-1 0 0,1 0 0,-1 1 0,0-1 0,-1 1 0,1 0 0,0 0 0,-1 0 0,1 1 0,-1 0 0,0 0 0,0 0 0,-10-2 0,-7-1 0,0 1 0,-1 1 0,-23 0 0,30 2 0,-36-1 0,0 2 0,0 3 0,0 1 0,0 3 0,-60 16 0,176-68 0,-59 42 0,543-345 0,-529 334 0,0-1 0,-1-1 0,32-36 0,-49 50 0,1 0 0,0 0 0,-1-1 0,1 1 0,-1 0 0,0-1 0,0 1 0,0-1 0,0 0 0,1-4 0,-2 6 0,0 0 0,0 0 0,0 1 0,0-1 0,0 0 0,-1 0 0,1 0 0,0 0 0,0 0 0,-1 0 0,1 1 0,0-1 0,-1 0 0,1 0 0,-1 0 0,1 1 0,-1-1 0,1 0 0,-1 1 0,1-1 0,-1 0 0,-1 0 0,-1-1 0,-1 0 0,0 1 0,1 0 0,-1-1 0,0 1 0,0 1 0,0-1 0,0 0 0,0 1 0,0 0 0,0 0 0,0 0 0,-5 1 0,-45 8 0,0 3 0,0 1 0,2 3 0,-72 32 0,95-37 0,-57 25 0,46-17 0,-1-3 0,-1-1 0,-43 9 0,76-23 0,1 0 0,-1 1 0,1 0 0,-1 1 0,1-1 0,0 2 0,0-1 0,0 1 0,1 1 0,-9 5 0,16-10 0,0 0 0,-1 0 0,1 1 0,0-1 0,0 0 0,-1 0 0,1 0 0,0 1 0,0-1 0,0 0 0,-1 0 0,1 1 0,0-1 0,0 0 0,0 0 0,0 1 0,0-1 0,0 0 0,0 1 0,-1-1 0,1 0 0,0 0 0,0 1 0,0-1 0,0 0 0,0 1 0,0-1 0,0 0 0,0 1 0,1-1 0,-1 0 0,0 0 0,0 1 0,0-1 0,0 0 0,0 0 0,0 1 0,1-1 0,-1 0 0,0 0 0,0 1 0,0-1 0,1 0 0,-1 0 0,0 1 0,0-1 0,0 0 0,1 0 0,-1 0 0,0 0 0,1 0 0,-1 1 0,0-1 0,1 0 0,20 5 0,30-1 0,0-2 0,0-2 0,0-3 0,54-9 0,-29 4 0,57-5 0,321-39 0,-389 39-1365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508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3508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DBF53443-AE6B-4237-ACFB-BB39450A1AC4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5850" y="1279525"/>
            <a:ext cx="23907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925407"/>
            <a:ext cx="5681980" cy="4029879"/>
          </a:xfrm>
          <a:prstGeom prst="rect">
            <a:avLst/>
          </a:prstGeom>
        </p:spPr>
        <p:txBody>
          <a:bodyPr vert="horz" lIns="99066" tIns="49533" rIns="99066" bIns="4953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7739" cy="513507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9721107"/>
            <a:ext cx="3077739" cy="513507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2606A683-7942-4936-B284-1C200FE3F0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3927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1pPr>
    <a:lvl2pPr marL="419984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2pPr>
    <a:lvl3pPr marL="839968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3pPr>
    <a:lvl4pPr marL="1259952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4pPr>
    <a:lvl5pPr marL="1679936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5pPr>
    <a:lvl6pPr marL="2099920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6pPr>
    <a:lvl7pPr marL="2519904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7pPr>
    <a:lvl8pPr marL="2939887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8pPr>
    <a:lvl9pPr marL="3359871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Karen Hancock 2024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443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Karen Hancock 2024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10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Karen Hancock 2024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24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Karen Hancock 2024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819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Karen Hancock 2024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832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Karen Hancock 2024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963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Karen Hancock 2024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463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Karen Hancock 2024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117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379913" y="9365193"/>
            <a:ext cx="2314575" cy="527403"/>
          </a:xfrm>
        </p:spPr>
        <p:txBody>
          <a:bodyPr/>
          <a:lstStyle/>
          <a:p>
            <a:r>
              <a:rPr lang="en-US"/>
              <a:t>Karen Hancock 2024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557463" y="9365194"/>
            <a:ext cx="1543050" cy="527403"/>
          </a:xfrm>
        </p:spPr>
        <p:txBody>
          <a:bodyPr/>
          <a:lstStyle/>
          <a:p>
            <a:pPr algn="ctr"/>
            <a:r>
              <a:rPr lang="en-US"/>
              <a:t> Page </a:t>
            </a:r>
            <a:fld id="{48F63A3B-78C7-47BE-AE5E-E10140E04643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5947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Karen Hancock 2024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638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Karen Hancock 2024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617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Karen Hancock 2024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663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8.png"/><Relationship Id="rId18" Type="http://schemas.openxmlformats.org/officeDocument/2006/relationships/customXml" Target="../ink/ink8.xml"/><Relationship Id="rId26" Type="http://schemas.openxmlformats.org/officeDocument/2006/relationships/customXml" Target="../ink/ink12.xml"/><Relationship Id="rId3" Type="http://schemas.openxmlformats.org/officeDocument/2006/relationships/image" Target="../media/image1.png"/><Relationship Id="rId21" Type="http://schemas.openxmlformats.org/officeDocument/2006/relationships/image" Target="../media/image42.png"/><Relationship Id="rId34" Type="http://schemas.openxmlformats.org/officeDocument/2006/relationships/customXml" Target="../ink/ink16.xml"/><Relationship Id="rId7" Type="http://schemas.openxmlformats.org/officeDocument/2006/relationships/image" Target="../media/image35.png"/><Relationship Id="rId12" Type="http://schemas.openxmlformats.org/officeDocument/2006/relationships/customXml" Target="../ink/ink5.xml"/><Relationship Id="rId17" Type="http://schemas.openxmlformats.org/officeDocument/2006/relationships/image" Target="../media/image40.png"/><Relationship Id="rId25" Type="http://schemas.openxmlformats.org/officeDocument/2006/relationships/image" Target="../media/image44.png"/><Relationship Id="rId33" Type="http://schemas.openxmlformats.org/officeDocument/2006/relationships/image" Target="../media/image48.png"/><Relationship Id="rId2" Type="http://schemas.openxmlformats.org/officeDocument/2006/relationships/image" Target="../media/image32.png"/><Relationship Id="rId16" Type="http://schemas.openxmlformats.org/officeDocument/2006/relationships/customXml" Target="../ink/ink7.xml"/><Relationship Id="rId20" Type="http://schemas.openxmlformats.org/officeDocument/2006/relationships/customXml" Target="../ink/ink9.xml"/><Relationship Id="rId29" Type="http://schemas.openxmlformats.org/officeDocument/2006/relationships/image" Target="../media/image46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.xml"/><Relationship Id="rId11" Type="http://schemas.openxmlformats.org/officeDocument/2006/relationships/image" Target="../media/image37.png"/><Relationship Id="rId24" Type="http://schemas.openxmlformats.org/officeDocument/2006/relationships/customXml" Target="../ink/ink11.xml"/><Relationship Id="rId32" Type="http://schemas.openxmlformats.org/officeDocument/2006/relationships/customXml" Target="../ink/ink15.xml"/><Relationship Id="rId5" Type="http://schemas.openxmlformats.org/officeDocument/2006/relationships/image" Target="../media/image34.png"/><Relationship Id="rId15" Type="http://schemas.openxmlformats.org/officeDocument/2006/relationships/image" Target="../media/image39.png"/><Relationship Id="rId23" Type="http://schemas.openxmlformats.org/officeDocument/2006/relationships/image" Target="../media/image43.png"/><Relationship Id="rId28" Type="http://schemas.openxmlformats.org/officeDocument/2006/relationships/customXml" Target="../ink/ink13.xml"/><Relationship Id="rId10" Type="http://schemas.openxmlformats.org/officeDocument/2006/relationships/customXml" Target="../ink/ink4.xml"/><Relationship Id="rId19" Type="http://schemas.openxmlformats.org/officeDocument/2006/relationships/image" Target="../media/image41.png"/><Relationship Id="rId31" Type="http://schemas.openxmlformats.org/officeDocument/2006/relationships/image" Target="../media/image47.png"/><Relationship Id="rId4" Type="http://schemas.openxmlformats.org/officeDocument/2006/relationships/customXml" Target="../ink/ink1.xml"/><Relationship Id="rId9" Type="http://schemas.openxmlformats.org/officeDocument/2006/relationships/image" Target="../media/image36.png"/><Relationship Id="rId14" Type="http://schemas.openxmlformats.org/officeDocument/2006/relationships/customXml" Target="../ink/ink6.xml"/><Relationship Id="rId22" Type="http://schemas.openxmlformats.org/officeDocument/2006/relationships/customXml" Target="../ink/ink10.xml"/><Relationship Id="rId27" Type="http://schemas.openxmlformats.org/officeDocument/2006/relationships/image" Target="../media/image45.png"/><Relationship Id="rId30" Type="http://schemas.openxmlformats.org/officeDocument/2006/relationships/customXml" Target="../ink/ink14.xml"/><Relationship Id="rId35" Type="http://schemas.openxmlformats.org/officeDocument/2006/relationships/image" Target="../media/image2.png"/><Relationship Id="rId8" Type="http://schemas.openxmlformats.org/officeDocument/2006/relationships/customXml" Target="../ink/ink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6D32575-EE68-45FA-9C5A-34ECAE106646}"/>
              </a:ext>
            </a:extLst>
          </p:cNvPr>
          <p:cNvSpPr/>
          <p:nvPr/>
        </p:nvSpPr>
        <p:spPr>
          <a:xfrm>
            <a:off x="-1" y="5009"/>
            <a:ext cx="1764947" cy="36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312" dirty="0"/>
              <a:t>TASK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2C65F8-FE51-9227-C700-972AA96AC77E}"/>
              </a:ext>
            </a:extLst>
          </p:cNvPr>
          <p:cNvSpPr/>
          <p:nvPr/>
        </p:nvSpPr>
        <p:spPr>
          <a:xfrm>
            <a:off x="1764947" y="5008"/>
            <a:ext cx="5093053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500" dirty="0">
                <a:solidFill>
                  <a:schemeClr val="tx1"/>
                </a:solidFill>
              </a:rPr>
              <a:t>Histograms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AFEA84F-C24B-1990-8140-FBC233FB214A}"/>
              </a:ext>
            </a:extLst>
          </p:cNvPr>
          <p:cNvSpPr txBox="1"/>
          <p:nvPr/>
        </p:nvSpPr>
        <p:spPr>
          <a:xfrm>
            <a:off x="421105" y="565484"/>
            <a:ext cx="551046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Erin has collected the following data about 63 members of her local running club  and printed off the frequency table and histogram.</a:t>
            </a:r>
          </a:p>
          <a:p>
            <a:endParaRPr lang="en-GB" sz="1200" dirty="0"/>
          </a:p>
          <a:p>
            <a:r>
              <a:rPr lang="en-GB" sz="1200" dirty="0"/>
              <a:t>The printer is running out of ink – so it hasn’t printed clearly</a:t>
            </a:r>
          </a:p>
          <a:p>
            <a:endParaRPr lang="en-GB" sz="1200" dirty="0"/>
          </a:p>
          <a:p>
            <a:r>
              <a:rPr lang="en-GB" sz="1200" dirty="0"/>
              <a:t>Complete the table and the histogram for Erin.</a:t>
            </a:r>
          </a:p>
          <a:p>
            <a:endParaRPr lang="en-GB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07E05FB2-E2D3-0D71-609B-5C83709F0F5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62582103"/>
                  </p:ext>
                </p:extLst>
              </p:nvPr>
            </p:nvGraphicFramePr>
            <p:xfrm>
              <a:off x="668684" y="2207469"/>
              <a:ext cx="5320608" cy="2080260"/>
            </p:xfrm>
            <a:graphic>
              <a:graphicData uri="http://schemas.openxmlformats.org/drawingml/2006/table">
                <a:tbl>
                  <a:tblPr>
                    <a:tableStyleId>{5940675A-B579-460E-94D1-54222C63F5DA}</a:tableStyleId>
                  </a:tblPr>
                  <a:tblGrid>
                    <a:gridCol w="2660304">
                      <a:extLst>
                        <a:ext uri="{9D8B030D-6E8A-4147-A177-3AD203B41FA5}">
                          <a16:colId xmlns:a16="http://schemas.microsoft.com/office/drawing/2014/main" val="3433265710"/>
                        </a:ext>
                      </a:extLst>
                    </a:gridCol>
                    <a:gridCol w="2660304">
                      <a:extLst>
                        <a:ext uri="{9D8B030D-6E8A-4147-A177-3AD203B41FA5}">
                          <a16:colId xmlns:a16="http://schemas.microsoft.com/office/drawing/2014/main" val="59568004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effectLst/>
                            </a:rPr>
                            <a:t>PB for 10 km (minutes)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>
                              <a:effectLst/>
                            </a:rPr>
                            <a:t>Frequency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3930750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dirty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34≤</m:t>
                                </m:r>
                                <m:r>
                                  <a:rPr lang="en-GB" dirty="0">
                                    <a:effectLst/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GB" dirty="0">
                                    <a:effectLst/>
                                    <a:latin typeface="Cambria Math" panose="02040503050406030204" pitchFamily="18" charset="0"/>
                                  </a:rPr>
                                  <m:t>&lt;40</m:t>
                                </m:r>
                              </m:oMath>
                            </m:oMathPara>
                          </a14:m>
                          <a:endParaRPr lang="en-GB" dirty="0">
                            <a:effectLst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effectLst/>
                            </a:rPr>
                            <a:t>9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091897134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dirty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40≤</m:t>
                                </m:r>
                                <m:r>
                                  <a:rPr lang="en-GB" dirty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GB" dirty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&lt;42</m:t>
                                </m:r>
                              </m:oMath>
                            </m:oMathPara>
                          </a14:m>
                          <a:endParaRPr lang="en-GB" dirty="0">
                            <a:effectLst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>
                              <a:effectLst/>
                            </a:rPr>
                            <a:t>5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863978026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dirty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42≤</m:t>
                                </m:r>
                                <m:r>
                                  <a:rPr lang="en-GB" dirty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GB" dirty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&lt;44</m:t>
                                </m:r>
                              </m:oMath>
                            </m:oMathPara>
                          </a14:m>
                          <a:endParaRPr lang="en-GB" dirty="0">
                            <a:effectLst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>
                              <a:effectLst/>
                            </a:rPr>
                            <a:t>15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7713168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dirty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44≤</m:t>
                                </m:r>
                                <m:r>
                                  <a:rPr lang="en-GB" dirty="0">
                                    <a:effectLst/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GB" dirty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&lt;48</m:t>
                                </m:r>
                              </m:oMath>
                            </m:oMathPara>
                          </a14:m>
                          <a:endParaRPr lang="en-GB" dirty="0">
                            <a:effectLst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effectLst/>
                            </a:rPr>
                            <a:t>12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00713719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dirty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48≤</m:t>
                                </m:r>
                                <m:r>
                                  <a:rPr lang="en-GB" dirty="0">
                                    <a:effectLst/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GB" dirty="0">
                                    <a:effectLst/>
                                    <a:latin typeface="Cambria Math" panose="02040503050406030204" pitchFamily="18" charset="0"/>
                                  </a:rPr>
                                  <m:t>&lt;54</m:t>
                                </m:r>
                              </m:oMath>
                            </m:oMathPara>
                          </a14:m>
                          <a:endParaRPr lang="en-GB" dirty="0">
                            <a:effectLst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effectLst/>
                            </a:rPr>
                            <a:t>12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25673799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dirty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54≤</m:t>
                                </m:r>
                                <m:r>
                                  <a:rPr lang="en-GB" dirty="0">
                                    <a:effectLst/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GB" dirty="0">
                                    <a:effectLst/>
                                    <a:latin typeface="Cambria Math" panose="02040503050406030204" pitchFamily="18" charset="0"/>
                                  </a:rPr>
                                  <m:t>≤64</m:t>
                                </m:r>
                              </m:oMath>
                            </m:oMathPara>
                          </a14:m>
                          <a:endParaRPr lang="en-GB" dirty="0">
                            <a:effectLst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effectLst/>
                            </a:rPr>
                            <a:t>10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90161828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07E05FB2-E2D3-0D71-609B-5C83709F0F5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62582103"/>
                  </p:ext>
                </p:extLst>
              </p:nvPr>
            </p:nvGraphicFramePr>
            <p:xfrm>
              <a:off x="668684" y="2207469"/>
              <a:ext cx="5320608" cy="2080260"/>
            </p:xfrm>
            <a:graphic>
              <a:graphicData uri="http://schemas.openxmlformats.org/drawingml/2006/table">
                <a:tbl>
                  <a:tblPr>
                    <a:tableStyleId>{5940675A-B579-460E-94D1-54222C63F5DA}</a:tableStyleId>
                  </a:tblPr>
                  <a:tblGrid>
                    <a:gridCol w="2660304">
                      <a:extLst>
                        <a:ext uri="{9D8B030D-6E8A-4147-A177-3AD203B41FA5}">
                          <a16:colId xmlns:a16="http://schemas.microsoft.com/office/drawing/2014/main" val="3433265710"/>
                        </a:ext>
                      </a:extLst>
                    </a:gridCol>
                    <a:gridCol w="2660304">
                      <a:extLst>
                        <a:ext uri="{9D8B030D-6E8A-4147-A177-3AD203B41FA5}">
                          <a16:colId xmlns:a16="http://schemas.microsoft.com/office/drawing/2014/main" val="59568004"/>
                        </a:ext>
                      </a:extLst>
                    </a:gridCol>
                  </a:tblGrid>
                  <a:tr h="2971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effectLst/>
                            </a:rPr>
                            <a:t>PB for 10 km (minutes)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>
                              <a:effectLst/>
                            </a:rPr>
                            <a:t>Frequency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39307507"/>
                      </a:ext>
                    </a:extLst>
                  </a:tr>
                  <a:tr h="2971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29" t="-104082" r="-100458" b="-5163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effectLst/>
                            </a:rPr>
                            <a:t>9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091897134"/>
                      </a:ext>
                    </a:extLst>
                  </a:tr>
                  <a:tr h="2971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29" t="-204082" r="-100458" b="-4163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>
                              <a:effectLst/>
                            </a:rPr>
                            <a:t>5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863978026"/>
                      </a:ext>
                    </a:extLst>
                  </a:tr>
                  <a:tr h="2971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29" t="-310417" r="-100458" b="-32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>
                              <a:effectLst/>
                            </a:rPr>
                            <a:t>15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77131680"/>
                      </a:ext>
                    </a:extLst>
                  </a:tr>
                  <a:tr h="2971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29" t="-402041" r="-100458" b="-2183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effectLst/>
                            </a:rPr>
                            <a:t>12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00713719"/>
                      </a:ext>
                    </a:extLst>
                  </a:tr>
                  <a:tr h="2971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29" t="-502041" r="-100458" b="-1183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effectLst/>
                            </a:rPr>
                            <a:t>12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256737997"/>
                      </a:ext>
                    </a:extLst>
                  </a:tr>
                  <a:tr h="2971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29" t="-602041" r="-100458" b="-183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effectLst/>
                            </a:rPr>
                            <a:t>10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901618282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5" name="Picture 14">
            <a:extLst>
              <a:ext uri="{FF2B5EF4-FFF2-40B4-BE49-F238E27FC236}">
                <a16:creationId xmlns:a16="http://schemas.microsoft.com/office/drawing/2014/main" id="{6774EFF4-9DD1-3AE4-4C27-240ED4C3B6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373" y="4815781"/>
            <a:ext cx="5811253" cy="4344641"/>
          </a:xfrm>
          <a:prstGeom prst="rect">
            <a:avLst/>
          </a:prstGeom>
        </p:spPr>
      </p:pic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4DDBADA6-8759-3AE3-3441-3F65D00E17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370797"/>
              </p:ext>
            </p:extLst>
          </p:nvPr>
        </p:nvGraphicFramePr>
        <p:xfrm>
          <a:off x="1452012" y="5120144"/>
          <a:ext cx="4369816" cy="3631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1321">
                  <a:extLst>
                    <a:ext uri="{9D8B030D-6E8A-4147-A177-3AD203B41FA5}">
                      <a16:colId xmlns:a16="http://schemas.microsoft.com/office/drawing/2014/main" val="779603466"/>
                    </a:ext>
                  </a:extLst>
                </a:gridCol>
                <a:gridCol w="291321">
                  <a:extLst>
                    <a:ext uri="{9D8B030D-6E8A-4147-A177-3AD203B41FA5}">
                      <a16:colId xmlns:a16="http://schemas.microsoft.com/office/drawing/2014/main" val="1784352994"/>
                    </a:ext>
                  </a:extLst>
                </a:gridCol>
                <a:gridCol w="291321">
                  <a:extLst>
                    <a:ext uri="{9D8B030D-6E8A-4147-A177-3AD203B41FA5}">
                      <a16:colId xmlns:a16="http://schemas.microsoft.com/office/drawing/2014/main" val="3888236389"/>
                    </a:ext>
                  </a:extLst>
                </a:gridCol>
                <a:gridCol w="291321">
                  <a:extLst>
                    <a:ext uri="{9D8B030D-6E8A-4147-A177-3AD203B41FA5}">
                      <a16:colId xmlns:a16="http://schemas.microsoft.com/office/drawing/2014/main" val="2224811475"/>
                    </a:ext>
                  </a:extLst>
                </a:gridCol>
                <a:gridCol w="291321">
                  <a:extLst>
                    <a:ext uri="{9D8B030D-6E8A-4147-A177-3AD203B41FA5}">
                      <a16:colId xmlns:a16="http://schemas.microsoft.com/office/drawing/2014/main" val="437917141"/>
                    </a:ext>
                  </a:extLst>
                </a:gridCol>
                <a:gridCol w="291321">
                  <a:extLst>
                    <a:ext uri="{9D8B030D-6E8A-4147-A177-3AD203B41FA5}">
                      <a16:colId xmlns:a16="http://schemas.microsoft.com/office/drawing/2014/main" val="3846393843"/>
                    </a:ext>
                  </a:extLst>
                </a:gridCol>
                <a:gridCol w="291321">
                  <a:extLst>
                    <a:ext uri="{9D8B030D-6E8A-4147-A177-3AD203B41FA5}">
                      <a16:colId xmlns:a16="http://schemas.microsoft.com/office/drawing/2014/main" val="1393485570"/>
                    </a:ext>
                  </a:extLst>
                </a:gridCol>
                <a:gridCol w="291321">
                  <a:extLst>
                    <a:ext uri="{9D8B030D-6E8A-4147-A177-3AD203B41FA5}">
                      <a16:colId xmlns:a16="http://schemas.microsoft.com/office/drawing/2014/main" val="3804532393"/>
                    </a:ext>
                  </a:extLst>
                </a:gridCol>
                <a:gridCol w="256824">
                  <a:extLst>
                    <a:ext uri="{9D8B030D-6E8A-4147-A177-3AD203B41FA5}">
                      <a16:colId xmlns:a16="http://schemas.microsoft.com/office/drawing/2014/main" val="2763987680"/>
                    </a:ext>
                  </a:extLst>
                </a:gridCol>
                <a:gridCol w="325819">
                  <a:extLst>
                    <a:ext uri="{9D8B030D-6E8A-4147-A177-3AD203B41FA5}">
                      <a16:colId xmlns:a16="http://schemas.microsoft.com/office/drawing/2014/main" val="1562765885"/>
                    </a:ext>
                  </a:extLst>
                </a:gridCol>
                <a:gridCol w="291321">
                  <a:extLst>
                    <a:ext uri="{9D8B030D-6E8A-4147-A177-3AD203B41FA5}">
                      <a16:colId xmlns:a16="http://schemas.microsoft.com/office/drawing/2014/main" val="894680673"/>
                    </a:ext>
                  </a:extLst>
                </a:gridCol>
                <a:gridCol w="291321">
                  <a:extLst>
                    <a:ext uri="{9D8B030D-6E8A-4147-A177-3AD203B41FA5}">
                      <a16:colId xmlns:a16="http://schemas.microsoft.com/office/drawing/2014/main" val="2349385561"/>
                    </a:ext>
                  </a:extLst>
                </a:gridCol>
                <a:gridCol w="291321">
                  <a:extLst>
                    <a:ext uri="{9D8B030D-6E8A-4147-A177-3AD203B41FA5}">
                      <a16:colId xmlns:a16="http://schemas.microsoft.com/office/drawing/2014/main" val="1809158969"/>
                    </a:ext>
                  </a:extLst>
                </a:gridCol>
                <a:gridCol w="291321">
                  <a:extLst>
                    <a:ext uri="{9D8B030D-6E8A-4147-A177-3AD203B41FA5}">
                      <a16:colId xmlns:a16="http://schemas.microsoft.com/office/drawing/2014/main" val="2018607349"/>
                    </a:ext>
                  </a:extLst>
                </a:gridCol>
                <a:gridCol w="291321">
                  <a:extLst>
                    <a:ext uri="{9D8B030D-6E8A-4147-A177-3AD203B41FA5}">
                      <a16:colId xmlns:a16="http://schemas.microsoft.com/office/drawing/2014/main" val="1329460197"/>
                    </a:ext>
                  </a:extLst>
                </a:gridCol>
              </a:tblGrid>
              <a:tr h="181598"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42929265"/>
                  </a:ext>
                </a:extLst>
              </a:tr>
              <a:tr h="181598"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1933628"/>
                  </a:ext>
                </a:extLst>
              </a:tr>
              <a:tr h="181598"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10280578"/>
                  </a:ext>
                </a:extLst>
              </a:tr>
              <a:tr h="181598"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49281424"/>
                  </a:ext>
                </a:extLst>
              </a:tr>
              <a:tr h="181598"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7803072"/>
                  </a:ext>
                </a:extLst>
              </a:tr>
              <a:tr h="181598"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14200460"/>
                  </a:ext>
                </a:extLst>
              </a:tr>
              <a:tr h="181598"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52972309"/>
                  </a:ext>
                </a:extLst>
              </a:tr>
              <a:tr h="181598"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0741239"/>
                  </a:ext>
                </a:extLst>
              </a:tr>
              <a:tr h="181598"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92937467"/>
                  </a:ext>
                </a:extLst>
              </a:tr>
              <a:tr h="181598"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97972038"/>
                  </a:ext>
                </a:extLst>
              </a:tr>
              <a:tr h="181598"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30253940"/>
                  </a:ext>
                </a:extLst>
              </a:tr>
              <a:tr h="181598"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17312778"/>
                  </a:ext>
                </a:extLst>
              </a:tr>
              <a:tr h="181598"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32776549"/>
                  </a:ext>
                </a:extLst>
              </a:tr>
              <a:tr h="181598"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64999183"/>
                  </a:ext>
                </a:extLst>
              </a:tr>
              <a:tr h="181598"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0719464"/>
                  </a:ext>
                </a:extLst>
              </a:tr>
              <a:tr h="181598"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36545704"/>
                  </a:ext>
                </a:extLst>
              </a:tr>
              <a:tr h="181598"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25545591"/>
                  </a:ext>
                </a:extLst>
              </a:tr>
              <a:tr h="181598"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54336820"/>
                  </a:ext>
                </a:extLst>
              </a:tr>
              <a:tr h="181598"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40235"/>
                  </a:ext>
                </a:extLst>
              </a:tr>
              <a:tr h="181598"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" dirty="0"/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45588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0C9CB9DF-37DD-6149-7890-40188563CC0C}"/>
                  </a:ext>
                </a:extLst>
              </p14:cNvPr>
              <p14:cNvContentPartPr/>
              <p14:nvPr/>
            </p14:nvContentPartPr>
            <p14:xfrm>
              <a:off x="729060" y="8883855"/>
              <a:ext cx="5578200" cy="109440"/>
            </p14:xfrm>
          </p:contentPart>
        </mc:Choice>
        <mc:Fallback xmlns=""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0C9CB9DF-37DD-6149-7890-40188563CC0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66060" y="8820855"/>
                <a:ext cx="5703840" cy="23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24FF62DD-9919-5576-0021-E9CAD2D5D3C6}"/>
                  </a:ext>
                </a:extLst>
              </p14:cNvPr>
              <p14:cNvContentPartPr/>
              <p14:nvPr/>
            </p14:nvContentPartPr>
            <p14:xfrm>
              <a:off x="485700" y="5009895"/>
              <a:ext cx="278280" cy="4291560"/>
            </p14:xfrm>
          </p:contentPart>
        </mc:Choice>
        <mc:Fallback xmlns=""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24FF62DD-9919-5576-0021-E9CAD2D5D3C6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22700" y="4947255"/>
                <a:ext cx="403920" cy="441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067AFEC6-44A3-F3B9-7255-BCDC851F1C53}"/>
                  </a:ext>
                </a:extLst>
              </p14:cNvPr>
              <p14:cNvContentPartPr/>
              <p14:nvPr/>
            </p14:nvContentPartPr>
            <p14:xfrm>
              <a:off x="722940" y="8010495"/>
              <a:ext cx="30600" cy="857880"/>
            </p14:xfrm>
          </p:contentPart>
        </mc:Choice>
        <mc:Fallback xmlns=""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067AFEC6-44A3-F3B9-7255-BCDC851F1C53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60300" y="7947495"/>
                <a:ext cx="156240" cy="98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A8D57149-903F-A2C2-1E48-1812B117C645}"/>
                  </a:ext>
                </a:extLst>
              </p14:cNvPr>
              <p14:cNvContentPartPr/>
              <p14:nvPr/>
            </p14:nvContentPartPr>
            <p14:xfrm>
              <a:off x="4014780" y="3847815"/>
              <a:ext cx="1270080" cy="629640"/>
            </p14:xfrm>
          </p:contentPart>
        </mc:Choice>
        <mc:Fallback xmlns=""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A8D57149-903F-A2C2-1E48-1812B117C645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951780" y="3785175"/>
                <a:ext cx="1395720" cy="75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8A81073E-5838-D0C8-A492-9A5C3F824FA5}"/>
                  </a:ext>
                </a:extLst>
              </p14:cNvPr>
              <p14:cNvContentPartPr/>
              <p14:nvPr/>
            </p14:nvContentPartPr>
            <p14:xfrm>
              <a:off x="4282620" y="7546455"/>
              <a:ext cx="2220480" cy="1274400"/>
            </p14:xfrm>
          </p:contentPart>
        </mc:Choice>
        <mc:Fallback xmlns=""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8A81073E-5838-D0C8-A492-9A5C3F824FA5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219620" y="7483455"/>
                <a:ext cx="2346120" cy="140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39" name="Ink 38">
                <a:extLst>
                  <a:ext uri="{FF2B5EF4-FFF2-40B4-BE49-F238E27FC236}">
                    <a16:creationId xmlns:a16="http://schemas.microsoft.com/office/drawing/2014/main" id="{92D234E8-8B42-E838-0C97-33B4AFB2D226}"/>
                  </a:ext>
                </a:extLst>
              </p14:cNvPr>
              <p14:cNvContentPartPr/>
              <p14:nvPr/>
            </p14:nvContentPartPr>
            <p14:xfrm>
              <a:off x="1223700" y="6266655"/>
              <a:ext cx="576720" cy="39600"/>
            </p14:xfrm>
          </p:contentPart>
        </mc:Choice>
        <mc:Fallback xmlns="">
          <p:pic>
            <p:nvPicPr>
              <p:cNvPr id="39" name="Ink 38">
                <a:extLst>
                  <a:ext uri="{FF2B5EF4-FFF2-40B4-BE49-F238E27FC236}">
                    <a16:creationId xmlns:a16="http://schemas.microsoft.com/office/drawing/2014/main" id="{92D234E8-8B42-E838-0C97-33B4AFB2D226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160700" y="6204015"/>
                <a:ext cx="702360" cy="16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8D24BAB9-2812-CD17-C9F0-50C1C49329A8}"/>
                  </a:ext>
                </a:extLst>
              </p14:cNvPr>
              <p14:cNvContentPartPr/>
              <p14:nvPr/>
            </p14:nvContentPartPr>
            <p14:xfrm>
              <a:off x="161340" y="4929255"/>
              <a:ext cx="4177800" cy="1329120"/>
            </p14:xfrm>
          </p:contentPart>
        </mc:Choice>
        <mc:Fallback xmlns=""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8D24BAB9-2812-CD17-C9F0-50C1C49329A8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98340" y="4866255"/>
                <a:ext cx="4303440" cy="145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F04C764D-4888-07E3-5FEE-BF2A3D370858}"/>
                  </a:ext>
                </a:extLst>
              </p14:cNvPr>
              <p14:cNvContentPartPr/>
              <p14:nvPr/>
            </p14:nvContentPartPr>
            <p14:xfrm>
              <a:off x="870180" y="2880495"/>
              <a:ext cx="2124360" cy="807840"/>
            </p14:xfrm>
          </p:contentPart>
        </mc:Choice>
        <mc:Fallback xmlns=""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F04C764D-4888-07E3-5FEE-BF2A3D370858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807180" y="2817855"/>
                <a:ext cx="2250000" cy="93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42" name="Ink 41">
                <a:extLst>
                  <a:ext uri="{FF2B5EF4-FFF2-40B4-BE49-F238E27FC236}">
                    <a16:creationId xmlns:a16="http://schemas.microsoft.com/office/drawing/2014/main" id="{CF6488E0-51B0-BE86-69C9-A1476018BFF3}"/>
                  </a:ext>
                </a:extLst>
              </p14:cNvPr>
              <p14:cNvContentPartPr/>
              <p14:nvPr/>
            </p14:nvContentPartPr>
            <p14:xfrm>
              <a:off x="4551900" y="2260215"/>
              <a:ext cx="806040" cy="495720"/>
            </p14:xfrm>
          </p:contentPart>
        </mc:Choice>
        <mc:Fallback xmlns="">
          <p:pic>
            <p:nvPicPr>
              <p:cNvPr id="42" name="Ink 41">
                <a:extLst>
                  <a:ext uri="{FF2B5EF4-FFF2-40B4-BE49-F238E27FC236}">
                    <a16:creationId xmlns:a16="http://schemas.microsoft.com/office/drawing/2014/main" id="{CF6488E0-51B0-BE86-69C9-A1476018BFF3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488900" y="2197575"/>
                <a:ext cx="931680" cy="62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C7654441-64C4-1E8E-02DE-6F493FBFFAB0}"/>
                  </a:ext>
                </a:extLst>
              </p14:cNvPr>
              <p14:cNvContentPartPr/>
              <p14:nvPr/>
            </p14:nvContentPartPr>
            <p14:xfrm>
              <a:off x="4590780" y="2672415"/>
              <a:ext cx="579600" cy="422640"/>
            </p14:xfrm>
          </p:contentPart>
        </mc:Choice>
        <mc:Fallback xmlns=""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C7654441-64C4-1E8E-02DE-6F493FBFFAB0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528140" y="2609415"/>
                <a:ext cx="705240" cy="54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44" name="Ink 43">
                <a:extLst>
                  <a:ext uri="{FF2B5EF4-FFF2-40B4-BE49-F238E27FC236}">
                    <a16:creationId xmlns:a16="http://schemas.microsoft.com/office/drawing/2014/main" id="{C0E805FE-7BA2-8DD5-3138-B74AA448FE67}"/>
                  </a:ext>
                </a:extLst>
              </p14:cNvPr>
              <p14:cNvContentPartPr/>
              <p14:nvPr/>
            </p14:nvContentPartPr>
            <p14:xfrm>
              <a:off x="4739460" y="8017335"/>
              <a:ext cx="510840" cy="407880"/>
            </p14:xfrm>
          </p:contentPart>
        </mc:Choice>
        <mc:Fallback xmlns="">
          <p:pic>
            <p:nvPicPr>
              <p:cNvPr id="44" name="Ink 43">
                <a:extLst>
                  <a:ext uri="{FF2B5EF4-FFF2-40B4-BE49-F238E27FC236}">
                    <a16:creationId xmlns:a16="http://schemas.microsoft.com/office/drawing/2014/main" id="{C0E805FE-7BA2-8DD5-3138-B74AA448FE67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4676820" y="7954695"/>
                <a:ext cx="636480" cy="53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45" name="Ink 44">
                <a:extLst>
                  <a:ext uri="{FF2B5EF4-FFF2-40B4-BE49-F238E27FC236}">
                    <a16:creationId xmlns:a16="http://schemas.microsoft.com/office/drawing/2014/main" id="{38BEC6D8-381C-68E1-E32E-DDAE2C103460}"/>
                  </a:ext>
                </a:extLst>
              </p14:cNvPr>
              <p14:cNvContentPartPr/>
              <p14:nvPr/>
            </p14:nvContentPartPr>
            <p14:xfrm>
              <a:off x="4279380" y="8114895"/>
              <a:ext cx="1002960" cy="461520"/>
            </p14:xfrm>
          </p:contentPart>
        </mc:Choice>
        <mc:Fallback xmlns="">
          <p:pic>
            <p:nvPicPr>
              <p:cNvPr id="45" name="Ink 44">
                <a:extLst>
                  <a:ext uri="{FF2B5EF4-FFF2-40B4-BE49-F238E27FC236}">
                    <a16:creationId xmlns:a16="http://schemas.microsoft.com/office/drawing/2014/main" id="{38BEC6D8-381C-68E1-E32E-DDAE2C103460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216380" y="8051895"/>
                <a:ext cx="1128600" cy="587160"/>
              </a:xfrm>
              <a:prstGeom prst="rect">
                <a:avLst/>
              </a:prstGeom>
            </p:spPr>
          </p:pic>
        </mc:Fallback>
      </mc:AlternateContent>
      <p:grpSp>
        <p:nvGrpSpPr>
          <p:cNvPr id="50" name="Group 49">
            <a:extLst>
              <a:ext uri="{FF2B5EF4-FFF2-40B4-BE49-F238E27FC236}">
                <a16:creationId xmlns:a16="http://schemas.microsoft.com/office/drawing/2014/main" id="{3E7A7EA4-A60E-45BA-C1D1-727CF89F5F02}"/>
              </a:ext>
            </a:extLst>
          </p:cNvPr>
          <p:cNvGrpSpPr/>
          <p:nvPr/>
        </p:nvGrpSpPr>
        <p:grpSpPr>
          <a:xfrm>
            <a:off x="4276860" y="7646535"/>
            <a:ext cx="2483280" cy="906840"/>
            <a:chOff x="4276860" y="7646535"/>
            <a:chExt cx="2483280" cy="906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BFB0317B-94A6-F252-357F-F0DBBE09C3E6}"/>
                    </a:ext>
                  </a:extLst>
                </p14:cNvPr>
                <p14:cNvContentPartPr/>
                <p14:nvPr/>
              </p14:nvContentPartPr>
              <p14:xfrm>
                <a:off x="4276860" y="7646535"/>
                <a:ext cx="2483280" cy="72720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BFB0317B-94A6-F252-357F-F0DBBE09C3E6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4214220" y="7583895"/>
                  <a:ext cx="2608920" cy="85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544C7458-2CD4-E8BA-3894-54A69F450A98}"/>
                    </a:ext>
                  </a:extLst>
                </p14:cNvPr>
                <p14:cNvContentPartPr/>
                <p14:nvPr/>
              </p14:nvContentPartPr>
              <p14:xfrm>
                <a:off x="5638740" y="8551575"/>
                <a:ext cx="360" cy="180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544C7458-2CD4-E8BA-3894-54A69F450A98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5575740" y="8488935"/>
                  <a:ext cx="126000" cy="12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054657B0-818F-E849-A152-9F43EE44F948}"/>
                    </a:ext>
                  </a:extLst>
                </p14:cNvPr>
                <p14:cNvContentPartPr/>
                <p14:nvPr/>
              </p14:nvContentPartPr>
              <p14:xfrm>
                <a:off x="4762140" y="7814295"/>
                <a:ext cx="905760" cy="71820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054657B0-818F-E849-A152-9F43EE44F948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4699500" y="7751295"/>
                  <a:ext cx="1031400" cy="84384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D056D2-AA84-5D83-5BF5-631397C91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Karen Hancock 2024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8BE40C5-D69A-DF87-780B-E00346F7F57A}"/>
                  </a:ext>
                </a:extLst>
              </p14:cNvPr>
              <p14:cNvContentPartPr/>
              <p14:nvPr/>
            </p14:nvContentPartPr>
            <p14:xfrm>
              <a:off x="4233694" y="7824852"/>
              <a:ext cx="977040" cy="2545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8BE40C5-D69A-DF87-780B-E00346F7F57A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4170694" y="7762212"/>
                <a:ext cx="1102680" cy="380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79172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18FFDA-9097-D907-F20A-B4CBE157A2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7895AB7-491E-5153-0C40-629D12916ED6}"/>
              </a:ext>
            </a:extLst>
          </p:cNvPr>
          <p:cNvSpPr/>
          <p:nvPr/>
        </p:nvSpPr>
        <p:spPr>
          <a:xfrm>
            <a:off x="-1" y="5009"/>
            <a:ext cx="1764947" cy="36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312" dirty="0"/>
              <a:t>TASK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585CAC-D26D-E92F-D417-9BD47A7D2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Karen Hancock 2024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F0CF886-56C1-48DD-D5C7-348386BC8486}"/>
              </a:ext>
            </a:extLst>
          </p:cNvPr>
          <p:cNvSpPr/>
          <p:nvPr/>
        </p:nvSpPr>
        <p:spPr>
          <a:xfrm>
            <a:off x="1764947" y="5008"/>
            <a:ext cx="5093053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5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474F498-4D66-42F8-D4BA-A085244F1B26}"/>
              </a:ext>
            </a:extLst>
          </p:cNvPr>
          <p:cNvSpPr txBox="1"/>
          <p:nvPr/>
        </p:nvSpPr>
        <p:spPr>
          <a:xfrm>
            <a:off x="421105" y="565484"/>
            <a:ext cx="551046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Erin has collected the following data about 63 members of  her local running club  and printed off the frequency table and histogram.</a:t>
            </a:r>
          </a:p>
          <a:p>
            <a:endParaRPr lang="en-GB" sz="1200" dirty="0"/>
          </a:p>
          <a:p>
            <a:r>
              <a:rPr lang="en-GB" sz="1200" dirty="0"/>
              <a:t>The printer is running out of ink – so it hasn’t printed clearly</a:t>
            </a:r>
          </a:p>
          <a:p>
            <a:endParaRPr lang="en-GB" sz="1200" dirty="0"/>
          </a:p>
          <a:p>
            <a:r>
              <a:rPr lang="en-GB" sz="1200" dirty="0"/>
              <a:t>Complete the table and the histogram for Erin.</a:t>
            </a:r>
          </a:p>
          <a:p>
            <a:endParaRPr lang="en-GB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29F86332-09E0-E694-AFF1-A40ADAF712D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29963147"/>
                  </p:ext>
                </p:extLst>
              </p:nvPr>
            </p:nvGraphicFramePr>
            <p:xfrm>
              <a:off x="668684" y="2207469"/>
              <a:ext cx="5320608" cy="2080260"/>
            </p:xfrm>
            <a:graphic>
              <a:graphicData uri="http://schemas.openxmlformats.org/drawingml/2006/table">
                <a:tbl>
                  <a:tblPr>
                    <a:tableStyleId>{5940675A-B579-460E-94D1-54222C63F5DA}</a:tableStyleId>
                  </a:tblPr>
                  <a:tblGrid>
                    <a:gridCol w="2660304">
                      <a:extLst>
                        <a:ext uri="{9D8B030D-6E8A-4147-A177-3AD203B41FA5}">
                          <a16:colId xmlns:a16="http://schemas.microsoft.com/office/drawing/2014/main" val="3433265710"/>
                        </a:ext>
                      </a:extLst>
                    </a:gridCol>
                    <a:gridCol w="2660304">
                      <a:extLst>
                        <a:ext uri="{9D8B030D-6E8A-4147-A177-3AD203B41FA5}">
                          <a16:colId xmlns:a16="http://schemas.microsoft.com/office/drawing/2014/main" val="59568004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effectLst/>
                            </a:rPr>
                            <a:t>PB for 10 km (minutes)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>
                              <a:effectLst/>
                            </a:rPr>
                            <a:t>Frequency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3930750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dirty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34≤</m:t>
                                </m:r>
                                <m:r>
                                  <a:rPr lang="en-GB" dirty="0">
                                    <a:effectLst/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GB" dirty="0">
                                    <a:effectLst/>
                                    <a:latin typeface="Cambria Math" panose="02040503050406030204" pitchFamily="18" charset="0"/>
                                  </a:rPr>
                                  <m:t>&lt;40</m:t>
                                </m:r>
                              </m:oMath>
                            </m:oMathPara>
                          </a14:m>
                          <a:endParaRPr lang="en-GB" dirty="0">
                            <a:effectLst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effectLst/>
                            </a:rPr>
                            <a:t>9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091897134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dirty="0" smtClean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40≤</m:t>
                                </m:r>
                                <m:r>
                                  <a:rPr lang="en-GB" dirty="0" smtClean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GB" dirty="0" smtClean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&lt;42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  <a:effectLst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effectLst/>
                            </a:rPr>
                            <a:t>5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863978026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dirty="0" smtClean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42≤</m:t>
                                </m:r>
                                <m:r>
                                  <a:rPr lang="en-GB" dirty="0" smtClean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GB" dirty="0" smtClean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&lt;44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  <a:effectLst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>
                              <a:effectLst/>
                            </a:rPr>
                            <a:t>15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7713168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dirty="0" smtClean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44≤</m:t>
                                </m:r>
                                <m:r>
                                  <a:rPr lang="en-GB" dirty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GB" dirty="0" smtClean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&lt;48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rgbClr val="FF0000"/>
                            </a:solidFill>
                            <a:effectLst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effectLst/>
                            </a:rPr>
                            <a:t>12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00713719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dirty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48≤</m:t>
                                </m:r>
                                <m:r>
                                  <a:rPr lang="en-GB" dirty="0">
                                    <a:effectLst/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GB" dirty="0">
                                    <a:effectLst/>
                                    <a:latin typeface="Cambria Math" panose="02040503050406030204" pitchFamily="18" charset="0"/>
                                  </a:rPr>
                                  <m:t>&lt;54</m:t>
                                </m:r>
                              </m:oMath>
                            </m:oMathPara>
                          </a14:m>
                          <a:endParaRPr lang="en-GB" dirty="0">
                            <a:effectLst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effectLst/>
                            </a:rPr>
                            <a:t>12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25673799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dirty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54≤</m:t>
                                </m:r>
                                <m:r>
                                  <a:rPr lang="en-GB" dirty="0">
                                    <a:effectLst/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GB" dirty="0">
                                    <a:effectLst/>
                                    <a:latin typeface="Cambria Math" panose="02040503050406030204" pitchFamily="18" charset="0"/>
                                  </a:rPr>
                                  <m:t>≤64</m:t>
                                </m:r>
                              </m:oMath>
                            </m:oMathPara>
                          </a14:m>
                          <a:endParaRPr lang="en-GB" dirty="0">
                            <a:effectLst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effectLst/>
                            </a:rPr>
                            <a:t>10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90161828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29F86332-09E0-E694-AFF1-A40ADAF712D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29963147"/>
                  </p:ext>
                </p:extLst>
              </p:nvPr>
            </p:nvGraphicFramePr>
            <p:xfrm>
              <a:off x="668684" y="2207469"/>
              <a:ext cx="5320608" cy="2080260"/>
            </p:xfrm>
            <a:graphic>
              <a:graphicData uri="http://schemas.openxmlformats.org/drawingml/2006/table">
                <a:tbl>
                  <a:tblPr>
                    <a:tableStyleId>{5940675A-B579-460E-94D1-54222C63F5DA}</a:tableStyleId>
                  </a:tblPr>
                  <a:tblGrid>
                    <a:gridCol w="2660304">
                      <a:extLst>
                        <a:ext uri="{9D8B030D-6E8A-4147-A177-3AD203B41FA5}">
                          <a16:colId xmlns:a16="http://schemas.microsoft.com/office/drawing/2014/main" val="3433265710"/>
                        </a:ext>
                      </a:extLst>
                    </a:gridCol>
                    <a:gridCol w="2660304">
                      <a:extLst>
                        <a:ext uri="{9D8B030D-6E8A-4147-A177-3AD203B41FA5}">
                          <a16:colId xmlns:a16="http://schemas.microsoft.com/office/drawing/2014/main" val="59568004"/>
                        </a:ext>
                      </a:extLst>
                    </a:gridCol>
                  </a:tblGrid>
                  <a:tr h="2971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effectLst/>
                            </a:rPr>
                            <a:t>PB for 10 km (minutes)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>
                              <a:effectLst/>
                            </a:rPr>
                            <a:t>Frequency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39307507"/>
                      </a:ext>
                    </a:extLst>
                  </a:tr>
                  <a:tr h="2971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29" t="-104082" r="-100458" b="-5163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effectLst/>
                            </a:rPr>
                            <a:t>9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091897134"/>
                      </a:ext>
                    </a:extLst>
                  </a:tr>
                  <a:tr h="2971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29" t="-204082" r="-100458" b="-4163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effectLst/>
                            </a:rPr>
                            <a:t>5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863978026"/>
                      </a:ext>
                    </a:extLst>
                  </a:tr>
                  <a:tr h="2971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29" t="-310417" r="-100458" b="-32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>
                              <a:effectLst/>
                            </a:rPr>
                            <a:t>15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77131680"/>
                      </a:ext>
                    </a:extLst>
                  </a:tr>
                  <a:tr h="2971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29" t="-402041" r="-100458" b="-2183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effectLst/>
                            </a:rPr>
                            <a:t>12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00713719"/>
                      </a:ext>
                    </a:extLst>
                  </a:tr>
                  <a:tr h="2971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29" t="-502041" r="-100458" b="-1183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effectLst/>
                            </a:rPr>
                            <a:t>12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256737997"/>
                      </a:ext>
                    </a:extLst>
                  </a:tr>
                  <a:tr h="2971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29" t="-602041" r="-100458" b="-183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rgbClr val="FF0000"/>
                              </a:solidFill>
                              <a:effectLst/>
                            </a:rPr>
                            <a:t>10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901618282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5" name="Picture 14">
            <a:extLst>
              <a:ext uri="{FF2B5EF4-FFF2-40B4-BE49-F238E27FC236}">
                <a16:creationId xmlns:a16="http://schemas.microsoft.com/office/drawing/2014/main" id="{860C91B3-A8D4-F3DE-AE24-508E947818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373" y="4815781"/>
            <a:ext cx="5811253" cy="4344641"/>
          </a:xfrm>
          <a:prstGeom prst="rect">
            <a:avLst/>
          </a:prstGeom>
        </p:spPr>
      </p:pic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5DA6F9A-623A-BC5F-F7E7-3238F77272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58198"/>
              </p:ext>
            </p:extLst>
          </p:nvPr>
        </p:nvGraphicFramePr>
        <p:xfrm>
          <a:off x="1452012" y="5120144"/>
          <a:ext cx="4369816" cy="3631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1321">
                  <a:extLst>
                    <a:ext uri="{9D8B030D-6E8A-4147-A177-3AD203B41FA5}">
                      <a16:colId xmlns:a16="http://schemas.microsoft.com/office/drawing/2014/main" val="779603466"/>
                    </a:ext>
                  </a:extLst>
                </a:gridCol>
                <a:gridCol w="291321">
                  <a:extLst>
                    <a:ext uri="{9D8B030D-6E8A-4147-A177-3AD203B41FA5}">
                      <a16:colId xmlns:a16="http://schemas.microsoft.com/office/drawing/2014/main" val="1784352994"/>
                    </a:ext>
                  </a:extLst>
                </a:gridCol>
                <a:gridCol w="291321">
                  <a:extLst>
                    <a:ext uri="{9D8B030D-6E8A-4147-A177-3AD203B41FA5}">
                      <a16:colId xmlns:a16="http://schemas.microsoft.com/office/drawing/2014/main" val="3888236389"/>
                    </a:ext>
                  </a:extLst>
                </a:gridCol>
                <a:gridCol w="291321">
                  <a:extLst>
                    <a:ext uri="{9D8B030D-6E8A-4147-A177-3AD203B41FA5}">
                      <a16:colId xmlns:a16="http://schemas.microsoft.com/office/drawing/2014/main" val="2224811475"/>
                    </a:ext>
                  </a:extLst>
                </a:gridCol>
                <a:gridCol w="291321">
                  <a:extLst>
                    <a:ext uri="{9D8B030D-6E8A-4147-A177-3AD203B41FA5}">
                      <a16:colId xmlns:a16="http://schemas.microsoft.com/office/drawing/2014/main" val="437917141"/>
                    </a:ext>
                  </a:extLst>
                </a:gridCol>
                <a:gridCol w="291321">
                  <a:extLst>
                    <a:ext uri="{9D8B030D-6E8A-4147-A177-3AD203B41FA5}">
                      <a16:colId xmlns:a16="http://schemas.microsoft.com/office/drawing/2014/main" val="3846393843"/>
                    </a:ext>
                  </a:extLst>
                </a:gridCol>
                <a:gridCol w="291321">
                  <a:extLst>
                    <a:ext uri="{9D8B030D-6E8A-4147-A177-3AD203B41FA5}">
                      <a16:colId xmlns:a16="http://schemas.microsoft.com/office/drawing/2014/main" val="1393485570"/>
                    </a:ext>
                  </a:extLst>
                </a:gridCol>
                <a:gridCol w="291321">
                  <a:extLst>
                    <a:ext uri="{9D8B030D-6E8A-4147-A177-3AD203B41FA5}">
                      <a16:colId xmlns:a16="http://schemas.microsoft.com/office/drawing/2014/main" val="3804532393"/>
                    </a:ext>
                  </a:extLst>
                </a:gridCol>
                <a:gridCol w="256824">
                  <a:extLst>
                    <a:ext uri="{9D8B030D-6E8A-4147-A177-3AD203B41FA5}">
                      <a16:colId xmlns:a16="http://schemas.microsoft.com/office/drawing/2014/main" val="2763987680"/>
                    </a:ext>
                  </a:extLst>
                </a:gridCol>
                <a:gridCol w="325819">
                  <a:extLst>
                    <a:ext uri="{9D8B030D-6E8A-4147-A177-3AD203B41FA5}">
                      <a16:colId xmlns:a16="http://schemas.microsoft.com/office/drawing/2014/main" val="1562765885"/>
                    </a:ext>
                  </a:extLst>
                </a:gridCol>
                <a:gridCol w="291321">
                  <a:extLst>
                    <a:ext uri="{9D8B030D-6E8A-4147-A177-3AD203B41FA5}">
                      <a16:colId xmlns:a16="http://schemas.microsoft.com/office/drawing/2014/main" val="894680673"/>
                    </a:ext>
                  </a:extLst>
                </a:gridCol>
                <a:gridCol w="291321">
                  <a:extLst>
                    <a:ext uri="{9D8B030D-6E8A-4147-A177-3AD203B41FA5}">
                      <a16:colId xmlns:a16="http://schemas.microsoft.com/office/drawing/2014/main" val="2349385561"/>
                    </a:ext>
                  </a:extLst>
                </a:gridCol>
                <a:gridCol w="291321">
                  <a:extLst>
                    <a:ext uri="{9D8B030D-6E8A-4147-A177-3AD203B41FA5}">
                      <a16:colId xmlns:a16="http://schemas.microsoft.com/office/drawing/2014/main" val="1809158969"/>
                    </a:ext>
                  </a:extLst>
                </a:gridCol>
                <a:gridCol w="291321">
                  <a:extLst>
                    <a:ext uri="{9D8B030D-6E8A-4147-A177-3AD203B41FA5}">
                      <a16:colId xmlns:a16="http://schemas.microsoft.com/office/drawing/2014/main" val="2018607349"/>
                    </a:ext>
                  </a:extLst>
                </a:gridCol>
                <a:gridCol w="291321">
                  <a:extLst>
                    <a:ext uri="{9D8B030D-6E8A-4147-A177-3AD203B41FA5}">
                      <a16:colId xmlns:a16="http://schemas.microsoft.com/office/drawing/2014/main" val="1329460197"/>
                    </a:ext>
                  </a:extLst>
                </a:gridCol>
              </a:tblGrid>
              <a:tr h="181598"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42929265"/>
                  </a:ext>
                </a:extLst>
              </a:tr>
              <a:tr h="181598"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1933628"/>
                  </a:ext>
                </a:extLst>
              </a:tr>
              <a:tr h="181598"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10280578"/>
                  </a:ext>
                </a:extLst>
              </a:tr>
              <a:tr h="181598"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49281424"/>
                  </a:ext>
                </a:extLst>
              </a:tr>
              <a:tr h="181598"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7803072"/>
                  </a:ext>
                </a:extLst>
              </a:tr>
              <a:tr h="181598"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14200460"/>
                  </a:ext>
                </a:extLst>
              </a:tr>
              <a:tr h="181598"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52972309"/>
                  </a:ext>
                </a:extLst>
              </a:tr>
              <a:tr h="181598"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0741239"/>
                  </a:ext>
                </a:extLst>
              </a:tr>
              <a:tr h="181598"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92937467"/>
                  </a:ext>
                </a:extLst>
              </a:tr>
              <a:tr h="181598"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97972038"/>
                  </a:ext>
                </a:extLst>
              </a:tr>
              <a:tr h="181598"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30253940"/>
                  </a:ext>
                </a:extLst>
              </a:tr>
              <a:tr h="181598"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17312778"/>
                  </a:ext>
                </a:extLst>
              </a:tr>
              <a:tr h="181598"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32776549"/>
                  </a:ext>
                </a:extLst>
              </a:tr>
              <a:tr h="181598"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64999183"/>
                  </a:ext>
                </a:extLst>
              </a:tr>
              <a:tr h="181598"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0719464"/>
                  </a:ext>
                </a:extLst>
              </a:tr>
              <a:tr h="181598"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36545704"/>
                  </a:ext>
                </a:extLst>
              </a:tr>
              <a:tr h="181598"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25545591"/>
                  </a:ext>
                </a:extLst>
              </a:tr>
              <a:tr h="181598"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54336820"/>
                  </a:ext>
                </a:extLst>
              </a:tr>
              <a:tr h="181598"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40235"/>
                  </a:ext>
                </a:extLst>
              </a:tr>
              <a:tr h="181598"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" dirty="0"/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B2B2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45588"/>
                  </a:ext>
                </a:extLst>
              </a:tr>
            </a:tbl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B58AF29B-D500-5126-1BD4-C7A9E7FBF9D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91282"/>
          <a:stretch/>
        </p:blipFill>
        <p:spPr>
          <a:xfrm>
            <a:off x="564760" y="8781887"/>
            <a:ext cx="5683803" cy="37865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CDF0C05-6312-4241-CCE3-326204D20F0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-1353" r="95649" b="7616"/>
          <a:stretch/>
        </p:blipFill>
        <p:spPr>
          <a:xfrm>
            <a:off x="564760" y="4777269"/>
            <a:ext cx="246401" cy="4057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668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1323</TotalTime>
  <Words>189</Words>
  <Application>Microsoft Office PowerPoint</Application>
  <PresentationFormat>A4 Paper (210x297 mm)</PresentationFormat>
  <Paragraphs>45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Cambria</vt:lpstr>
      <vt:lpstr>Cambria Math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 portrait</dc:title>
  <dc:creator>KSH</dc:creator>
  <cp:lastModifiedBy>Karen Hancock</cp:lastModifiedBy>
  <cp:revision>7</cp:revision>
  <cp:lastPrinted>2022-05-09T14:47:56Z</cp:lastPrinted>
  <dcterms:created xsi:type="dcterms:W3CDTF">2022-04-26T20:34:40Z</dcterms:created>
  <dcterms:modified xsi:type="dcterms:W3CDTF">2024-11-23T00:26:06Z</dcterms:modified>
</cp:coreProperties>
</file>