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DC54E-B659-4141-B7DE-9E3AF43B3D55}" v="1" dt="2023-02-03T19:39:10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6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8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73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6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1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5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7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40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8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3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07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9ACAB-955D-4E49-B01A-3EA0C751246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9FF5F-314C-44A6-B7B8-992D598B5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5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CF68B7-AF1C-53E5-EB03-818BA59C2895}"/>
              </a:ext>
            </a:extLst>
          </p:cNvPr>
          <p:cNvSpPr/>
          <p:nvPr/>
        </p:nvSpPr>
        <p:spPr>
          <a:xfrm>
            <a:off x="1" y="0"/>
            <a:ext cx="990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BOUNDS WITH EQUATIONS COMPLETION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3167369-CF72-4F90-C103-E44B9B7577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7922747"/>
                  </p:ext>
                </p:extLst>
              </p:nvPr>
            </p:nvGraphicFramePr>
            <p:xfrm>
              <a:off x="139701" y="402000"/>
              <a:ext cx="9626598" cy="6307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4433">
                      <a:extLst>
                        <a:ext uri="{9D8B030D-6E8A-4147-A177-3AD203B41FA5}">
                          <a16:colId xmlns:a16="http://schemas.microsoft.com/office/drawing/2014/main" val="2027413157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74815770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18614401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3540424449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205401702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401103930"/>
                        </a:ext>
                      </a:extLst>
                    </a:gridCol>
                  </a:tblGrid>
                  <a:tr h="487917">
                    <a:tc gridSpan="6"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400" dirty="0"/>
                            <a:t> and</a:t>
                          </a:r>
                          <a:r>
                            <a:rPr lang="en-GB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400" dirty="0"/>
                            <a:t> are all rounded to the degree of accuracy</a:t>
                          </a:r>
                          <a:r>
                            <a:rPr lang="en-GB" sz="1400" baseline="0" dirty="0"/>
                            <a:t> stated. Find the maximum and minimum values for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/>
                            <a:t>.</a:t>
                          </a:r>
                          <a:br>
                            <a:rPr lang="en-GB" sz="1400" dirty="0"/>
                          </a:br>
                          <a:r>
                            <a:rPr lang="en-GB" sz="1400" dirty="0"/>
                            <a:t>Value</a:t>
                          </a:r>
                          <a:r>
                            <a:rPr lang="en-GB" sz="1400" baseline="0" dirty="0"/>
                            <a:t>s given 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 b="0" i="0" baseline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400" dirty="0"/>
                            <a:t> are exact.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4818394"/>
                      </a:ext>
                    </a:extLst>
                  </a:tr>
                  <a:tr h="2932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Equation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4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400" b="0" i="0" smtClean="0"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857936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10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12.1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𝑎𝑥</m:t>
                                    </m:r>
                                  </m:e>
                                </m:rad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4387336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4.5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−2.0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9164549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5.2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8271277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8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12428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1400" dirty="0"/>
                            <a:t>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−3.25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691390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1400" dirty="0"/>
                            <a:t>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4.3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9.35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5896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3167369-CF72-4F90-C103-E44B9B7577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7922747"/>
                  </p:ext>
                </p:extLst>
              </p:nvPr>
            </p:nvGraphicFramePr>
            <p:xfrm>
              <a:off x="139701" y="402000"/>
              <a:ext cx="9626598" cy="6307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4433">
                      <a:extLst>
                        <a:ext uri="{9D8B030D-6E8A-4147-A177-3AD203B41FA5}">
                          <a16:colId xmlns:a16="http://schemas.microsoft.com/office/drawing/2014/main" val="2027413157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74815770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18614401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3540424449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205401702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401103930"/>
                        </a:ext>
                      </a:extLst>
                    </a:gridCol>
                  </a:tblGrid>
                  <a:tr h="518160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3" t="-2353" r="-127" b="-112117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4818394"/>
                      </a:ext>
                    </a:extLst>
                  </a:tr>
                  <a:tr h="311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9" t="-170588" r="-499621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760" t="-170588" r="-401521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70588" r="-300000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Equation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170588" r="-100379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521" t="-170588" r="-760" b="-176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857936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10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12.1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92000" r="-201141" b="-5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4387336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4.5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−2.0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192000" r="-201141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9164549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5.2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292000" r="-201141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8271277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8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392000" r="-201141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12428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92000" r="-300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492000" r="-201141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492000" r="-100379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691390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9" t="-592000" r="-499621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4.3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592000" r="-201141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592000" r="-100379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5896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3405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CF68B7-AF1C-53E5-EB03-818BA59C2895}"/>
              </a:ext>
            </a:extLst>
          </p:cNvPr>
          <p:cNvSpPr/>
          <p:nvPr/>
        </p:nvSpPr>
        <p:spPr>
          <a:xfrm>
            <a:off x="1" y="0"/>
            <a:ext cx="990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BOUNDS WITH EQUATIONS COMPLETION TABLE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3167369-CF72-4F90-C103-E44B9B7577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8745413"/>
                  </p:ext>
                </p:extLst>
              </p:nvPr>
            </p:nvGraphicFramePr>
            <p:xfrm>
              <a:off x="139701" y="402000"/>
              <a:ext cx="9626598" cy="6307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4433">
                      <a:extLst>
                        <a:ext uri="{9D8B030D-6E8A-4147-A177-3AD203B41FA5}">
                          <a16:colId xmlns:a16="http://schemas.microsoft.com/office/drawing/2014/main" val="2027413157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74815770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18614401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3540424449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205401702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401103930"/>
                        </a:ext>
                      </a:extLst>
                    </a:gridCol>
                  </a:tblGrid>
                  <a:tr h="487917">
                    <a:tc gridSpan="6"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400" dirty="0"/>
                            <a:t> and</a:t>
                          </a:r>
                          <a:r>
                            <a:rPr lang="en-GB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400" dirty="0"/>
                            <a:t> are all rounded to the degree of accuracy</a:t>
                          </a:r>
                          <a:r>
                            <a:rPr lang="en-GB" sz="1400" baseline="0" dirty="0"/>
                            <a:t> stated. Find the maximum and minimum values for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/>
                            <a:t>.</a:t>
                          </a:r>
                          <a:br>
                            <a:rPr lang="en-GB" sz="1400" dirty="0"/>
                          </a:br>
                          <a:r>
                            <a:rPr lang="en-GB" sz="1400" dirty="0"/>
                            <a:t>Value</a:t>
                          </a:r>
                          <a:r>
                            <a:rPr lang="en-GB" sz="1400" baseline="0" dirty="0"/>
                            <a:t>s given 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b="0" i="1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 b="0" i="0" baseline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400" dirty="0"/>
                            <a:t> are exact.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4818394"/>
                      </a:ext>
                    </a:extLst>
                  </a:tr>
                  <a:tr h="2932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Equation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4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400" b="0" i="0" smtClean="0"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857936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10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12.1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𝑎𝑥</m:t>
                                    </m:r>
                                  </m:e>
                                </m:rad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8.15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4.93 (3 sig fig)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4387336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4.5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−2.0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0.0402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0.0303 (3 sig fig)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9164549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5.2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1.919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(3 sig fig)</a:t>
                          </a:r>
                        </a:p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−1.919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(3 sig fig)</a:t>
                          </a:r>
                        </a:p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8271277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8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−0.857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(3 sig fig)</a:t>
                          </a:r>
                        </a:p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12428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1400" dirty="0"/>
                            <a:t>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−3.25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  <a:p>
                          <a:pPr algn="ctr"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−5.64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(3 sig fig)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691390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/>
                              </m:borderBox>
                            </m:oMath>
                          </a14:m>
                          <a:r>
                            <a:rPr lang="en-GB" sz="1400" dirty="0"/>
                            <a:t>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4.3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9.35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3.99 (3 sig fig)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5896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3167369-CF72-4F90-C103-E44B9B7577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8745413"/>
                  </p:ext>
                </p:extLst>
              </p:nvPr>
            </p:nvGraphicFramePr>
            <p:xfrm>
              <a:off x="139701" y="402000"/>
              <a:ext cx="9626598" cy="6307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4433">
                      <a:extLst>
                        <a:ext uri="{9D8B030D-6E8A-4147-A177-3AD203B41FA5}">
                          <a16:colId xmlns:a16="http://schemas.microsoft.com/office/drawing/2014/main" val="2027413157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74815770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118614401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3540424449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2054017028"/>
                        </a:ext>
                      </a:extLst>
                    </a:gridCol>
                    <a:gridCol w="1604433">
                      <a:extLst>
                        <a:ext uri="{9D8B030D-6E8A-4147-A177-3AD203B41FA5}">
                          <a16:colId xmlns:a16="http://schemas.microsoft.com/office/drawing/2014/main" val="401103930"/>
                        </a:ext>
                      </a:extLst>
                    </a:gridCol>
                  </a:tblGrid>
                  <a:tr h="518160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3" t="-2353" r="-127" b="-112117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4818394"/>
                      </a:ext>
                    </a:extLst>
                  </a:tr>
                  <a:tr h="311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9" t="-170588" r="-499621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760" t="-170588" r="-401521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70588" r="-300000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Equation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170588" r="-100379" b="-176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521" t="-170588" r="-760" b="-176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857936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10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12.1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92000" r="-201141" b="-5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8.15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4.93 (3 sig fig)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4387336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4.5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−2.0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192000" r="-201141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0.0402 (3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0.0303 (3 sig fig)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9164549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5.2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3.4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292000" r="-201141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292000" r="-100379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521" t="-292000" r="-760" b="-3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88271277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8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392000" r="-201141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392000" r="-100379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521" t="-392000" r="-760" b="-2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124284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5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−3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92000" r="-300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492000" r="-201141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492000" r="-100379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521" t="-492000" r="-760" b="-1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1691390"/>
                      </a:ext>
                    </a:extLst>
                  </a:tr>
                  <a:tr h="9129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9" t="-592000" r="-499621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4.3 (2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0.3 (1 sig fig)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141" t="-592000" r="-201141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621" t="-592000" r="-100379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3.99 (3 sig fig)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75896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616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</TotalTime>
  <Words>425</Words>
  <Application>Microsoft Office PowerPoint</Application>
  <PresentationFormat>A4 Paper (210x297 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boundsCompletion</dc:title>
  <dc:creator>Karen Hancock</dc:creator>
  <cp:lastModifiedBy>Karen Hancock</cp:lastModifiedBy>
  <cp:revision>2</cp:revision>
  <dcterms:created xsi:type="dcterms:W3CDTF">2023-02-01T21:26:30Z</dcterms:created>
  <dcterms:modified xsi:type="dcterms:W3CDTF">2023-02-03T19:39:23Z</dcterms:modified>
</cp:coreProperties>
</file>