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5"/>
  </p:notesMasterIdLst>
  <p:sldIdLst>
    <p:sldId id="265" r:id="rId2"/>
    <p:sldId id="266" r:id="rId3"/>
    <p:sldId id="267" r:id="rId4"/>
  </p:sldIdLst>
  <p:sldSz cx="9906000" cy="6858000" type="A4"/>
  <p:notesSz cx="7102475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on Calculator Sheet" id="{C82C330E-AD9E-46F2-9640-D1E033D9A4B7}">
          <p14:sldIdLst>
            <p14:sldId id="265"/>
          </p14:sldIdLst>
        </p14:section>
        <p14:section name="Show that sheet" id="{8D1EBB12-D935-4401-9491-B1CEC4998D6A}">
          <p14:sldIdLst>
            <p14:sldId id="266"/>
          </p14:sldIdLst>
        </p14:section>
        <p14:section name="Solutions" id="{0C2BF4F4-FA4C-4116-90F8-677232A34C14}">
          <p14:sldIdLst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E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A943C9-EBC0-47E9-A061-373B641D1FDE}" v="386" dt="2022-10-28T16:35:27.6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13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Hancock" userId="db2644ed-97fc-46e1-8fac-6858fa2e43b1" providerId="ADAL" clId="{C7A943C9-EBC0-47E9-A061-373B641D1FDE}"/>
    <pc:docChg chg="undo custSel addSld delSld modSld sldOrd addSection delSection modSection">
      <pc:chgData name="Karen Hancock" userId="db2644ed-97fc-46e1-8fac-6858fa2e43b1" providerId="ADAL" clId="{C7A943C9-EBC0-47E9-A061-373B641D1FDE}" dt="2022-10-28T16:33:35.116" v="588" actId="207"/>
      <pc:docMkLst>
        <pc:docMk/>
      </pc:docMkLst>
      <pc:sldChg chg="del">
        <pc:chgData name="Karen Hancock" userId="db2644ed-97fc-46e1-8fac-6858fa2e43b1" providerId="ADAL" clId="{C7A943C9-EBC0-47E9-A061-373B641D1FDE}" dt="2022-10-28T16:01:33.805" v="0" actId="47"/>
        <pc:sldMkLst>
          <pc:docMk/>
          <pc:sldMk cId="3668779202" sldId="256"/>
        </pc:sldMkLst>
      </pc:sldChg>
      <pc:sldChg chg="addSp delSp modSp mod ord">
        <pc:chgData name="Karen Hancock" userId="db2644ed-97fc-46e1-8fac-6858fa2e43b1" providerId="ADAL" clId="{C7A943C9-EBC0-47E9-A061-373B641D1FDE}" dt="2022-10-28T16:32:45.150" v="568" actId="20577"/>
        <pc:sldMkLst>
          <pc:docMk/>
          <pc:sldMk cId="143852621" sldId="265"/>
        </pc:sldMkLst>
        <pc:spChg chg="mod">
          <ac:chgData name="Karen Hancock" userId="db2644ed-97fc-46e1-8fac-6858fa2e43b1" providerId="ADAL" clId="{C7A943C9-EBC0-47E9-A061-373B641D1FDE}" dt="2022-10-28T16:21:03.814" v="396" actId="207"/>
          <ac:spMkLst>
            <pc:docMk/>
            <pc:sldMk cId="143852621" sldId="265"/>
            <ac:spMk id="2" creationId="{F5E88361-2A09-3667-3C0D-7C6A9C1E9A6D}"/>
          </ac:spMkLst>
        </pc:spChg>
        <pc:spChg chg="del mod">
          <ac:chgData name="Karen Hancock" userId="db2644ed-97fc-46e1-8fac-6858fa2e43b1" providerId="ADAL" clId="{C7A943C9-EBC0-47E9-A061-373B641D1FDE}" dt="2022-10-28T16:04:49.842" v="19" actId="478"/>
          <ac:spMkLst>
            <pc:docMk/>
            <pc:sldMk cId="143852621" sldId="265"/>
            <ac:spMk id="3" creationId="{638F2B21-CE3B-2373-8AC0-29F583AA52FA}"/>
          </ac:spMkLst>
        </pc:spChg>
        <pc:spChg chg="mod">
          <ac:chgData name="Karen Hancock" userId="db2644ed-97fc-46e1-8fac-6858fa2e43b1" providerId="ADAL" clId="{C7A943C9-EBC0-47E9-A061-373B641D1FDE}" dt="2022-10-28T16:14:08.081" v="122" actId="14100"/>
          <ac:spMkLst>
            <pc:docMk/>
            <pc:sldMk cId="143852621" sldId="265"/>
            <ac:spMk id="4" creationId="{AD3D31EE-1691-009F-5961-836FD7486575}"/>
          </ac:spMkLst>
        </pc:spChg>
        <pc:spChg chg="add mod">
          <ac:chgData name="Karen Hancock" userId="db2644ed-97fc-46e1-8fac-6858fa2e43b1" providerId="ADAL" clId="{C7A943C9-EBC0-47E9-A061-373B641D1FDE}" dt="2022-10-28T16:20:42.965" v="394" actId="20577"/>
          <ac:spMkLst>
            <pc:docMk/>
            <pc:sldMk cId="143852621" sldId="265"/>
            <ac:spMk id="7" creationId="{D1226EC1-6EB6-72C0-A812-7E14DD1B4A98}"/>
          </ac:spMkLst>
        </pc:spChg>
        <pc:graphicFrameChg chg="add mod modGraphic">
          <ac:chgData name="Karen Hancock" userId="db2644ed-97fc-46e1-8fac-6858fa2e43b1" providerId="ADAL" clId="{C7A943C9-EBC0-47E9-A061-373B641D1FDE}" dt="2022-10-28T16:32:45.150" v="568" actId="20577"/>
          <ac:graphicFrameMkLst>
            <pc:docMk/>
            <pc:sldMk cId="143852621" sldId="265"/>
            <ac:graphicFrameMk id="5" creationId="{6370B906-D98E-B6AF-8641-DA116AB65027}"/>
          </ac:graphicFrameMkLst>
        </pc:graphicFrameChg>
      </pc:sldChg>
      <pc:sldChg chg="modSp add mod ord">
        <pc:chgData name="Karen Hancock" userId="db2644ed-97fc-46e1-8fac-6858fa2e43b1" providerId="ADAL" clId="{C7A943C9-EBC0-47E9-A061-373B641D1FDE}" dt="2022-10-28T16:32:34.976" v="562"/>
        <pc:sldMkLst>
          <pc:docMk/>
          <pc:sldMk cId="2060689742" sldId="266"/>
        </pc:sldMkLst>
        <pc:spChg chg="mod">
          <ac:chgData name="Karen Hancock" userId="db2644ed-97fc-46e1-8fac-6858fa2e43b1" providerId="ADAL" clId="{C7A943C9-EBC0-47E9-A061-373B641D1FDE}" dt="2022-10-28T16:23:14.676" v="413" actId="20577"/>
          <ac:spMkLst>
            <pc:docMk/>
            <pc:sldMk cId="2060689742" sldId="266"/>
            <ac:spMk id="7" creationId="{D1226EC1-6EB6-72C0-A812-7E14DD1B4A98}"/>
          </ac:spMkLst>
        </pc:spChg>
        <pc:graphicFrameChg chg="mod modGraphic">
          <ac:chgData name="Karen Hancock" userId="db2644ed-97fc-46e1-8fac-6858fa2e43b1" providerId="ADAL" clId="{C7A943C9-EBC0-47E9-A061-373B641D1FDE}" dt="2022-10-28T16:32:34.976" v="562"/>
          <ac:graphicFrameMkLst>
            <pc:docMk/>
            <pc:sldMk cId="2060689742" sldId="266"/>
            <ac:graphicFrameMk id="5" creationId="{6370B906-D98E-B6AF-8641-DA116AB65027}"/>
          </ac:graphicFrameMkLst>
        </pc:graphicFrameChg>
      </pc:sldChg>
      <pc:sldChg chg="del">
        <pc:chgData name="Karen Hancock" userId="db2644ed-97fc-46e1-8fac-6858fa2e43b1" providerId="ADAL" clId="{C7A943C9-EBC0-47E9-A061-373B641D1FDE}" dt="2022-10-28T16:01:33.805" v="0" actId="47"/>
        <pc:sldMkLst>
          <pc:docMk/>
          <pc:sldMk cId="3291455352" sldId="266"/>
        </pc:sldMkLst>
      </pc:sldChg>
      <pc:sldChg chg="modSp add mod ord">
        <pc:chgData name="Karen Hancock" userId="db2644ed-97fc-46e1-8fac-6858fa2e43b1" providerId="ADAL" clId="{C7A943C9-EBC0-47E9-A061-373B641D1FDE}" dt="2022-10-28T16:33:35.116" v="588" actId="207"/>
        <pc:sldMkLst>
          <pc:docMk/>
          <pc:sldMk cId="2251482907" sldId="267"/>
        </pc:sldMkLst>
        <pc:spChg chg="mod">
          <ac:chgData name="Karen Hancock" userId="db2644ed-97fc-46e1-8fac-6858fa2e43b1" providerId="ADAL" clId="{C7A943C9-EBC0-47E9-A061-373B641D1FDE}" dt="2022-10-28T16:33:35.116" v="588" actId="207"/>
          <ac:spMkLst>
            <pc:docMk/>
            <pc:sldMk cId="2251482907" sldId="267"/>
            <ac:spMk id="7" creationId="{D1226EC1-6EB6-72C0-A812-7E14DD1B4A98}"/>
          </ac:spMkLst>
        </pc:spChg>
        <pc:graphicFrameChg chg="mod modGraphic">
          <ac:chgData name="Karen Hancock" userId="db2644ed-97fc-46e1-8fac-6858fa2e43b1" providerId="ADAL" clId="{C7A943C9-EBC0-47E9-A061-373B641D1FDE}" dt="2022-10-28T16:33:20.184" v="578" actId="255"/>
          <ac:graphicFrameMkLst>
            <pc:docMk/>
            <pc:sldMk cId="2251482907" sldId="267"/>
            <ac:graphicFrameMk id="5" creationId="{6370B906-D98E-B6AF-8641-DA116AB65027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508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3508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DBF53443-AE6B-4237-ACFB-BB39450A1AC4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7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5407"/>
            <a:ext cx="5681980" cy="4029879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7739" cy="513507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21107"/>
            <a:ext cx="3077739" cy="513507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2606A683-7942-4936-B284-1C200FE3F0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927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1pPr>
    <a:lvl2pPr marL="419984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2pPr>
    <a:lvl3pPr marL="839968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3pPr>
    <a:lvl4pPr marL="1259952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4pPr>
    <a:lvl5pPr marL="1679936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5pPr>
    <a:lvl6pPr marL="2099920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6pPr>
    <a:lvl7pPr marL="2519904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7pPr>
    <a:lvl8pPr marL="2939887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8pPr>
    <a:lvl9pPr marL="3359871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121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054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387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442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700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06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478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17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375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681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52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10/28/2022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654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userDrawn="1">
          <p15:clr>
            <a:srgbClr val="F26B43"/>
          </p15:clr>
        </p15:guide>
        <p15:guide id="2" pos="6240" userDrawn="1">
          <p15:clr>
            <a:srgbClr val="F26B43"/>
          </p15:clr>
        </p15:guide>
        <p15:guide id="3" pos="228" userDrawn="1">
          <p15:clr>
            <a:srgbClr val="F26B43"/>
          </p15:clr>
        </p15:guide>
        <p15:guide id="4" pos="3069" userDrawn="1">
          <p15:clr>
            <a:srgbClr val="F26B43"/>
          </p15:clr>
        </p15:guide>
        <p15:guide id="5" pos="3169" userDrawn="1">
          <p15:clr>
            <a:srgbClr val="F26B43"/>
          </p15:clr>
        </p15:guide>
        <p15:guide id="6" pos="6010" userDrawn="1">
          <p15:clr>
            <a:srgbClr val="F26B43"/>
          </p15:clr>
        </p15:guide>
        <p15:guide id="7" orient="horz" userDrawn="1">
          <p15:clr>
            <a:srgbClr val="F26B43"/>
          </p15:clr>
        </p15:guide>
        <p15:guide id="8" orient="horz" pos="4320" userDrawn="1">
          <p15:clr>
            <a:srgbClr val="F26B43"/>
          </p15:clr>
        </p15:guide>
        <p15:guide id="9" orient="horz" pos="235" userDrawn="1">
          <p15:clr>
            <a:srgbClr val="F26B43"/>
          </p15:clr>
        </p15:guide>
        <p15:guide id="10" orient="horz" pos="41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g-web.completemaths.com/files/c3a4e1d2-0dad-4a62-8775-65cbe3b22b45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g-web.completemaths.com/files/c3a4e1d2-0dad-4a62-8775-65cbe3b22b45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ag-web.completemaths.com/files/c3a4e1d2-0dad-4a62-8775-65cbe3b22b45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D3D31EE-1691-009F-5961-836FD7486575}"/>
              </a:ext>
            </a:extLst>
          </p:cNvPr>
          <p:cNvSpPr/>
          <p:nvPr/>
        </p:nvSpPr>
        <p:spPr>
          <a:xfrm>
            <a:off x="-1" y="-2938"/>
            <a:ext cx="896471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Cambria"/>
                <a:ea typeface="Calibri"/>
                <a:cs typeface="Calibri"/>
              </a:rPr>
              <a:t>TASK</a:t>
            </a:r>
            <a:endParaRPr lang="en-US" sz="1400" dirty="0">
              <a:solidFill>
                <a:schemeClr val="bg1"/>
              </a:solidFill>
              <a:latin typeface="Cambri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6E6965-9735-1C9D-968E-38EA0CDA88F1}"/>
              </a:ext>
            </a:extLst>
          </p:cNvPr>
          <p:cNvSpPr txBox="1"/>
          <p:nvPr/>
        </p:nvSpPr>
        <p:spPr>
          <a:xfrm>
            <a:off x="3850368" y="8062126"/>
            <a:ext cx="2325394" cy="159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35" dirty="0">
                <a:hlinkClick r:id="rId2"/>
              </a:rPr>
              <a:t>https://ag-web.completemaths.com/files/c3a4e1d2-0dad-4a62-8775-65cbe3b22b45</a:t>
            </a:r>
            <a:endParaRPr lang="en-GB" sz="435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5E88361-2A09-3667-3C0D-7C6A9C1E9A6D}"/>
              </a:ext>
            </a:extLst>
          </p:cNvPr>
          <p:cNvSpPr/>
          <p:nvPr/>
        </p:nvSpPr>
        <p:spPr>
          <a:xfrm>
            <a:off x="6992470" y="-1"/>
            <a:ext cx="2913529" cy="36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>
                <a:solidFill>
                  <a:schemeClr val="bg1"/>
                </a:solidFill>
              </a:rPr>
              <a:t>Calculations with Negative Indices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6">
                <a:extLst>
                  <a:ext uri="{FF2B5EF4-FFF2-40B4-BE49-F238E27FC236}">
                    <a16:creationId xmlns:a16="http://schemas.microsoft.com/office/drawing/2014/main" id="{6370B906-D98E-B6AF-8641-DA116AB6502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9636016"/>
                  </p:ext>
                </p:extLst>
              </p:nvPr>
            </p:nvGraphicFramePr>
            <p:xfrm>
              <a:off x="355667" y="472077"/>
              <a:ext cx="9180000" cy="613668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32000">
                      <a:extLst>
                        <a:ext uri="{9D8B030D-6E8A-4147-A177-3AD203B41FA5}">
                          <a16:colId xmlns:a16="http://schemas.microsoft.com/office/drawing/2014/main" val="519105279"/>
                        </a:ext>
                      </a:extLst>
                    </a:gridCol>
                    <a:gridCol w="2628000">
                      <a:extLst>
                        <a:ext uri="{9D8B030D-6E8A-4147-A177-3AD203B41FA5}">
                          <a16:colId xmlns:a16="http://schemas.microsoft.com/office/drawing/2014/main" val="2060463385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1575414357"/>
                        </a:ext>
                      </a:extLst>
                    </a:gridCol>
                    <a:gridCol w="2628000">
                      <a:extLst>
                        <a:ext uri="{9D8B030D-6E8A-4147-A177-3AD203B41FA5}">
                          <a16:colId xmlns:a16="http://schemas.microsoft.com/office/drawing/2014/main" val="2516127307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4190460495"/>
                        </a:ext>
                      </a:extLst>
                    </a:gridCol>
                    <a:gridCol w="2628000">
                      <a:extLst>
                        <a:ext uri="{9D8B030D-6E8A-4147-A177-3AD203B41FA5}">
                          <a16:colId xmlns:a16="http://schemas.microsoft.com/office/drawing/2014/main" val="2919080429"/>
                        </a:ext>
                      </a:extLst>
                    </a:gridCol>
                  </a:tblGrid>
                  <a:tr h="2044474"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(a)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(d)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den>
                                        </m:f>
                                        <m: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f>
                                          <m:fPr>
                                            <m:ctrlP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(g)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4054667673"/>
                      </a:ext>
                    </a:extLst>
                  </a:tr>
                  <a:tr h="2046106"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(b)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12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(e)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f>
                                          <m:fPr>
                                            <m:ctrlP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  <m:f>
                                          <m:fPr>
                                            <m:ctrlP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(h)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161068933"/>
                      </a:ext>
                    </a:extLst>
                  </a:tr>
                  <a:tr h="2046106"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(c)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7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  <m:f>
                                          <m:fPr>
                                            <m:ctrlP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11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(f)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0.4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0.75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</a:t>
                          </a:r>
                          <a:r>
                            <a:rPr lang="en-GB" sz="1200" dirty="0" err="1"/>
                            <a:t>i</a:t>
                          </a:r>
                          <a:r>
                            <a:rPr lang="en-GB" sz="1200" dirty="0"/>
                            <a:t>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56538431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6">
                <a:extLst>
                  <a:ext uri="{FF2B5EF4-FFF2-40B4-BE49-F238E27FC236}">
                    <a16:creationId xmlns:a16="http://schemas.microsoft.com/office/drawing/2014/main" id="{6370B906-D98E-B6AF-8641-DA116AB6502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9636016"/>
                  </p:ext>
                </p:extLst>
              </p:nvPr>
            </p:nvGraphicFramePr>
            <p:xfrm>
              <a:off x="355667" y="472077"/>
              <a:ext cx="9180000" cy="613668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32000">
                      <a:extLst>
                        <a:ext uri="{9D8B030D-6E8A-4147-A177-3AD203B41FA5}">
                          <a16:colId xmlns:a16="http://schemas.microsoft.com/office/drawing/2014/main" val="519105279"/>
                        </a:ext>
                      </a:extLst>
                    </a:gridCol>
                    <a:gridCol w="2628000">
                      <a:extLst>
                        <a:ext uri="{9D8B030D-6E8A-4147-A177-3AD203B41FA5}">
                          <a16:colId xmlns:a16="http://schemas.microsoft.com/office/drawing/2014/main" val="2060463385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1575414357"/>
                        </a:ext>
                      </a:extLst>
                    </a:gridCol>
                    <a:gridCol w="2628000">
                      <a:extLst>
                        <a:ext uri="{9D8B030D-6E8A-4147-A177-3AD203B41FA5}">
                          <a16:colId xmlns:a16="http://schemas.microsoft.com/office/drawing/2014/main" val="2516127307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4190460495"/>
                        </a:ext>
                      </a:extLst>
                    </a:gridCol>
                    <a:gridCol w="2628000">
                      <a:extLst>
                        <a:ext uri="{9D8B030D-6E8A-4147-A177-3AD203B41FA5}">
                          <a16:colId xmlns:a16="http://schemas.microsoft.com/office/drawing/2014/main" val="2919080429"/>
                        </a:ext>
                      </a:extLst>
                    </a:gridCol>
                  </a:tblGrid>
                  <a:tr h="2044474"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(a)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6705" t="-595" r="-233643" b="-2005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(d)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32870" t="-595" r="-116667" b="-2005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(g)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249884" t="-595" r="-464" b="-2005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54667673"/>
                      </a:ext>
                    </a:extLst>
                  </a:tr>
                  <a:tr h="2046106"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(b)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6705" t="-100595" r="-233643" b="-1005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(e)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32870" t="-100595" r="-116667" b="-1005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(h)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249884" t="-100595" r="-464" b="-1005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61068933"/>
                      </a:ext>
                    </a:extLst>
                  </a:tr>
                  <a:tr h="2046106"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(c)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6705" t="-200595" r="-233643" b="-5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(f)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32870" t="-200595" r="-116667" b="-5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</a:t>
                          </a:r>
                          <a:r>
                            <a:rPr lang="en-GB" sz="1200" dirty="0" err="1"/>
                            <a:t>i</a:t>
                          </a:r>
                          <a:r>
                            <a:rPr lang="en-GB" sz="1200" dirty="0"/>
                            <a:t>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249884" t="-200595" r="-464" b="-5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6538431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D1226EC1-6EB6-72C0-A812-7E14DD1B4A98}"/>
              </a:ext>
            </a:extLst>
          </p:cNvPr>
          <p:cNvSpPr/>
          <p:nvPr/>
        </p:nvSpPr>
        <p:spPr>
          <a:xfrm>
            <a:off x="896470" y="-2938"/>
            <a:ext cx="6096000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>
                <a:solidFill>
                  <a:schemeClr val="tx1"/>
                </a:solidFill>
              </a:rPr>
              <a:t>Evaluate:</a:t>
            </a:r>
          </a:p>
        </p:txBody>
      </p:sp>
    </p:spTree>
    <p:extLst>
      <p:ext uri="{BB962C8B-B14F-4D97-AF65-F5344CB8AC3E}">
        <p14:creationId xmlns:p14="http://schemas.microsoft.com/office/powerpoint/2010/main" val="143852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D3D31EE-1691-009F-5961-836FD7486575}"/>
              </a:ext>
            </a:extLst>
          </p:cNvPr>
          <p:cNvSpPr/>
          <p:nvPr/>
        </p:nvSpPr>
        <p:spPr>
          <a:xfrm>
            <a:off x="-1" y="-2938"/>
            <a:ext cx="896471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Cambria"/>
                <a:ea typeface="Calibri"/>
                <a:cs typeface="Calibri"/>
              </a:rPr>
              <a:t>TASK</a:t>
            </a:r>
            <a:endParaRPr lang="en-US" sz="1400" dirty="0">
              <a:solidFill>
                <a:schemeClr val="bg1"/>
              </a:solidFill>
              <a:latin typeface="Cambri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6E6965-9735-1C9D-968E-38EA0CDA88F1}"/>
              </a:ext>
            </a:extLst>
          </p:cNvPr>
          <p:cNvSpPr txBox="1"/>
          <p:nvPr/>
        </p:nvSpPr>
        <p:spPr>
          <a:xfrm>
            <a:off x="3850368" y="8062126"/>
            <a:ext cx="2325394" cy="159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35" dirty="0">
                <a:hlinkClick r:id="rId2"/>
              </a:rPr>
              <a:t>https://ag-web.completemaths.com/files/c3a4e1d2-0dad-4a62-8775-65cbe3b22b45</a:t>
            </a:r>
            <a:endParaRPr lang="en-GB" sz="435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5E88361-2A09-3667-3C0D-7C6A9C1E9A6D}"/>
              </a:ext>
            </a:extLst>
          </p:cNvPr>
          <p:cNvSpPr/>
          <p:nvPr/>
        </p:nvSpPr>
        <p:spPr>
          <a:xfrm>
            <a:off x="6992470" y="-1"/>
            <a:ext cx="2913529" cy="36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>
                <a:solidFill>
                  <a:schemeClr val="bg1"/>
                </a:solidFill>
              </a:rPr>
              <a:t>Calculations with Negative Indices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6">
                <a:extLst>
                  <a:ext uri="{FF2B5EF4-FFF2-40B4-BE49-F238E27FC236}">
                    <a16:creationId xmlns:a16="http://schemas.microsoft.com/office/drawing/2014/main" id="{6370B906-D98E-B6AF-8641-DA116AB6502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77117338"/>
                  </p:ext>
                </p:extLst>
              </p:nvPr>
            </p:nvGraphicFramePr>
            <p:xfrm>
              <a:off x="355667" y="472077"/>
              <a:ext cx="9180000" cy="613668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32000">
                      <a:extLst>
                        <a:ext uri="{9D8B030D-6E8A-4147-A177-3AD203B41FA5}">
                          <a16:colId xmlns:a16="http://schemas.microsoft.com/office/drawing/2014/main" val="519105279"/>
                        </a:ext>
                      </a:extLst>
                    </a:gridCol>
                    <a:gridCol w="2628000">
                      <a:extLst>
                        <a:ext uri="{9D8B030D-6E8A-4147-A177-3AD203B41FA5}">
                          <a16:colId xmlns:a16="http://schemas.microsoft.com/office/drawing/2014/main" val="2060463385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1575414357"/>
                        </a:ext>
                      </a:extLst>
                    </a:gridCol>
                    <a:gridCol w="2628000">
                      <a:extLst>
                        <a:ext uri="{9D8B030D-6E8A-4147-A177-3AD203B41FA5}">
                          <a16:colId xmlns:a16="http://schemas.microsoft.com/office/drawing/2014/main" val="2516127307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4190460495"/>
                        </a:ext>
                      </a:extLst>
                    </a:gridCol>
                    <a:gridCol w="2628000">
                      <a:extLst>
                        <a:ext uri="{9D8B030D-6E8A-4147-A177-3AD203B41FA5}">
                          <a16:colId xmlns:a16="http://schemas.microsoft.com/office/drawing/2014/main" val="2919080429"/>
                        </a:ext>
                      </a:extLst>
                    </a:gridCol>
                  </a:tblGrid>
                  <a:tr h="2044474"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(a)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  <m:f>
                                  <m:f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(d)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den>
                                        </m:f>
                                        <m: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f>
                                          <m:fPr>
                                            <m:ctrlP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num>
                                  <m:den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(g)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108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4054667673"/>
                      </a:ext>
                    </a:extLst>
                  </a:tr>
                  <a:tr h="2046106"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(b)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12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=152</m:t>
                                </m:r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(e)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f>
                                          <m:fPr>
                                            <m:ctrlP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  <m:f>
                                          <m:fPr>
                                            <m:ctrlP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=−</m:t>
                                </m:r>
                                <m:f>
                                  <m:f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(h)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  <m:sSup>
                                      <m:sSupPr>
                                        <m:ctrlP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+8</m:t>
                                    </m:r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40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161068933"/>
                      </a:ext>
                    </a:extLst>
                  </a:tr>
                  <a:tr h="2046106"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(c)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7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  <m:f>
                                          <m:fPr>
                                            <m:ctrlP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11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=3</m:t>
                                </m:r>
                                <m:f>
                                  <m:f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(f)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0.4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0.75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=4</m:t>
                                </m:r>
                                <m:f>
                                  <m:f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18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</a:t>
                          </a:r>
                          <a:r>
                            <a:rPr lang="en-GB" sz="1200" dirty="0" err="1"/>
                            <a:t>i</a:t>
                          </a:r>
                          <a:r>
                            <a:rPr lang="en-GB" sz="1200" dirty="0"/>
                            <a:t>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  <m: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  <m:sSup>
                                      <m:sSupPr>
                                        <m:ctrlP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+243</m:t>
                                    </m:r>
                                    <m:sSup>
                                      <m:sSupPr>
                                        <m:ctrlP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27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56538431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6">
                <a:extLst>
                  <a:ext uri="{FF2B5EF4-FFF2-40B4-BE49-F238E27FC236}">
                    <a16:creationId xmlns:a16="http://schemas.microsoft.com/office/drawing/2014/main" id="{6370B906-D98E-B6AF-8641-DA116AB6502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77117338"/>
                  </p:ext>
                </p:extLst>
              </p:nvPr>
            </p:nvGraphicFramePr>
            <p:xfrm>
              <a:off x="355667" y="472077"/>
              <a:ext cx="9180000" cy="613668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32000">
                      <a:extLst>
                        <a:ext uri="{9D8B030D-6E8A-4147-A177-3AD203B41FA5}">
                          <a16:colId xmlns:a16="http://schemas.microsoft.com/office/drawing/2014/main" val="519105279"/>
                        </a:ext>
                      </a:extLst>
                    </a:gridCol>
                    <a:gridCol w="2628000">
                      <a:extLst>
                        <a:ext uri="{9D8B030D-6E8A-4147-A177-3AD203B41FA5}">
                          <a16:colId xmlns:a16="http://schemas.microsoft.com/office/drawing/2014/main" val="2060463385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1575414357"/>
                        </a:ext>
                      </a:extLst>
                    </a:gridCol>
                    <a:gridCol w="2628000">
                      <a:extLst>
                        <a:ext uri="{9D8B030D-6E8A-4147-A177-3AD203B41FA5}">
                          <a16:colId xmlns:a16="http://schemas.microsoft.com/office/drawing/2014/main" val="2516127307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4190460495"/>
                        </a:ext>
                      </a:extLst>
                    </a:gridCol>
                    <a:gridCol w="2628000">
                      <a:extLst>
                        <a:ext uri="{9D8B030D-6E8A-4147-A177-3AD203B41FA5}">
                          <a16:colId xmlns:a16="http://schemas.microsoft.com/office/drawing/2014/main" val="2919080429"/>
                        </a:ext>
                      </a:extLst>
                    </a:gridCol>
                  </a:tblGrid>
                  <a:tr h="2044474"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(a)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6705" t="-595" r="-233643" b="-2005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(d)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32870" t="-595" r="-116667" b="-2005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(g)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249884" t="-595" r="-464" b="-2005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54667673"/>
                      </a:ext>
                    </a:extLst>
                  </a:tr>
                  <a:tr h="2046106"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(b)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6705" t="-100595" r="-233643" b="-1005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(e)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32870" t="-100595" r="-116667" b="-1005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(h)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249884" t="-100595" r="-464" b="-1005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61068933"/>
                      </a:ext>
                    </a:extLst>
                  </a:tr>
                  <a:tr h="2046106"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(c)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6705" t="-200595" r="-233643" b="-5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(f)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32870" t="-200595" r="-116667" b="-5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(</a:t>
                          </a:r>
                          <a:r>
                            <a:rPr lang="en-GB" sz="1200" dirty="0" err="1"/>
                            <a:t>i</a:t>
                          </a:r>
                          <a:r>
                            <a:rPr lang="en-GB" sz="1200" dirty="0"/>
                            <a:t>)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249884" t="-200595" r="-464" b="-5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6538431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D1226EC1-6EB6-72C0-A812-7E14DD1B4A98}"/>
              </a:ext>
            </a:extLst>
          </p:cNvPr>
          <p:cNvSpPr/>
          <p:nvPr/>
        </p:nvSpPr>
        <p:spPr>
          <a:xfrm>
            <a:off x="896470" y="-2938"/>
            <a:ext cx="6096000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>
                <a:solidFill>
                  <a:schemeClr val="tx1"/>
                </a:solidFill>
              </a:rPr>
              <a:t>Show that </a:t>
            </a:r>
          </a:p>
        </p:txBody>
      </p:sp>
    </p:spTree>
    <p:extLst>
      <p:ext uri="{BB962C8B-B14F-4D97-AF65-F5344CB8AC3E}">
        <p14:creationId xmlns:p14="http://schemas.microsoft.com/office/powerpoint/2010/main" val="2060689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D3D31EE-1691-009F-5961-836FD7486575}"/>
              </a:ext>
            </a:extLst>
          </p:cNvPr>
          <p:cNvSpPr/>
          <p:nvPr/>
        </p:nvSpPr>
        <p:spPr>
          <a:xfrm>
            <a:off x="-1" y="-2938"/>
            <a:ext cx="896471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Cambria"/>
                <a:ea typeface="Calibri"/>
                <a:cs typeface="Calibri"/>
              </a:rPr>
              <a:t>TASK</a:t>
            </a:r>
            <a:endParaRPr lang="en-US" sz="1400" dirty="0">
              <a:solidFill>
                <a:schemeClr val="bg1"/>
              </a:solidFill>
              <a:latin typeface="Cambri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6E6965-9735-1C9D-968E-38EA0CDA88F1}"/>
              </a:ext>
            </a:extLst>
          </p:cNvPr>
          <p:cNvSpPr txBox="1"/>
          <p:nvPr/>
        </p:nvSpPr>
        <p:spPr>
          <a:xfrm>
            <a:off x="3850368" y="8062126"/>
            <a:ext cx="2325394" cy="159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35" dirty="0">
                <a:hlinkClick r:id="rId2"/>
              </a:rPr>
              <a:t>https://ag-web.completemaths.com/files/c3a4e1d2-0dad-4a62-8775-65cbe3b22b45</a:t>
            </a:r>
            <a:endParaRPr lang="en-GB" sz="435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5E88361-2A09-3667-3C0D-7C6A9C1E9A6D}"/>
              </a:ext>
            </a:extLst>
          </p:cNvPr>
          <p:cNvSpPr/>
          <p:nvPr/>
        </p:nvSpPr>
        <p:spPr>
          <a:xfrm>
            <a:off x="6992470" y="-1"/>
            <a:ext cx="2913529" cy="36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>
                <a:solidFill>
                  <a:schemeClr val="bg1"/>
                </a:solidFill>
              </a:rPr>
              <a:t>Calculations with Negative Indices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6">
                <a:extLst>
                  <a:ext uri="{FF2B5EF4-FFF2-40B4-BE49-F238E27FC236}">
                    <a16:creationId xmlns:a16="http://schemas.microsoft.com/office/drawing/2014/main" id="{6370B906-D98E-B6AF-8641-DA116AB6502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57791473"/>
                  </p:ext>
                </p:extLst>
              </p:nvPr>
            </p:nvGraphicFramePr>
            <p:xfrm>
              <a:off x="355667" y="472077"/>
              <a:ext cx="9180000" cy="613668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32000">
                      <a:extLst>
                        <a:ext uri="{9D8B030D-6E8A-4147-A177-3AD203B41FA5}">
                          <a16:colId xmlns:a16="http://schemas.microsoft.com/office/drawing/2014/main" val="519105279"/>
                        </a:ext>
                      </a:extLst>
                    </a:gridCol>
                    <a:gridCol w="2628000">
                      <a:extLst>
                        <a:ext uri="{9D8B030D-6E8A-4147-A177-3AD203B41FA5}">
                          <a16:colId xmlns:a16="http://schemas.microsoft.com/office/drawing/2014/main" val="2060463385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1575414357"/>
                        </a:ext>
                      </a:extLst>
                    </a:gridCol>
                    <a:gridCol w="2628000">
                      <a:extLst>
                        <a:ext uri="{9D8B030D-6E8A-4147-A177-3AD203B41FA5}">
                          <a16:colId xmlns:a16="http://schemas.microsoft.com/office/drawing/2014/main" val="2516127307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4190460495"/>
                        </a:ext>
                      </a:extLst>
                    </a:gridCol>
                    <a:gridCol w="2628000">
                      <a:extLst>
                        <a:ext uri="{9D8B030D-6E8A-4147-A177-3AD203B41FA5}">
                          <a16:colId xmlns:a16="http://schemas.microsoft.com/office/drawing/2014/main" val="2919080429"/>
                        </a:ext>
                      </a:extLst>
                    </a:gridCol>
                  </a:tblGrid>
                  <a:tr h="204447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en-GB" sz="1800" dirty="0"/>
                            <a:t>(a)</a:t>
                          </a:r>
                        </a:p>
                      </a:txBody>
                      <a:tcPr marL="63305" marR="63305" marT="31652" marB="31652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</m:oMath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f>
                                  <m:fPr>
                                    <m:ctrlPr>
                                      <a:rPr lang="en-GB" sz="1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en-GB" sz="1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800" dirty="0"/>
                        </a:p>
                      </a:txBody>
                      <a:tcPr marL="63305" marR="63305" marT="31652" marB="31652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en-GB" sz="1800" dirty="0"/>
                            <a:t>(d)</a:t>
                          </a:r>
                        </a:p>
                      </a:txBody>
                      <a:tcPr marL="63305" marR="63305" marT="31652" marB="31652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den>
                                        </m:f>
                                        <m:r>
                                          <a:rPr lang="en-GB" sz="1800" b="0" i="1" smtClean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f>
                                          <m:fPr>
                                            <m:ctrlP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</m:oMath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1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num>
                                  <m:den>
                                    <m:r>
                                      <a:rPr lang="en-GB" sz="1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800" dirty="0"/>
                        </a:p>
                      </a:txBody>
                      <a:tcPr marL="63305" marR="63305" marT="31652" marB="31652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en-GB" sz="1800" dirty="0"/>
                            <a:t>(g)</a:t>
                          </a:r>
                        </a:p>
                      </a:txBody>
                      <a:tcPr marL="63305" marR="63305" marT="31652" marB="31652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e>
                                  <m:sup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</m:oMath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1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en-GB" sz="1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800" dirty="0"/>
                        </a:p>
                      </a:txBody>
                      <a:tcPr marL="63305" marR="63305" marT="31652" marB="31652"/>
                    </a:tc>
                    <a:extLst>
                      <a:ext uri="{0D108BD9-81ED-4DB2-BD59-A6C34878D82A}">
                        <a16:rowId xmlns:a16="http://schemas.microsoft.com/office/drawing/2014/main" val="4054667673"/>
                      </a:ext>
                    </a:extLst>
                  </a:tr>
                  <a:tr h="204610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en-GB" sz="1800" dirty="0"/>
                            <a:t>(b)</a:t>
                          </a:r>
                        </a:p>
                      </a:txBody>
                      <a:tcPr marL="63305" marR="63305" marT="31652" marB="31652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12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</m:oMath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152</m:t>
                                </m:r>
                              </m:oMath>
                            </m:oMathPara>
                          </a14:m>
                          <a:endParaRPr lang="en-GB" sz="1800" dirty="0"/>
                        </a:p>
                      </a:txBody>
                      <a:tcPr marL="63305" marR="63305" marT="31652" marB="31652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en-GB" sz="1800" dirty="0"/>
                            <a:t>(e)</a:t>
                          </a:r>
                        </a:p>
                      </a:txBody>
                      <a:tcPr marL="63305" marR="63305" marT="31652" marB="31652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f>
                                          <m:fPr>
                                            <m:ctrlP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18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  <m:f>
                                          <m:fPr>
                                            <m:ctrlP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</m:oMath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sz="1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800" dirty="0"/>
                        </a:p>
                      </a:txBody>
                      <a:tcPr marL="63305" marR="63305" marT="31652" marB="31652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en-GB" sz="1800" dirty="0"/>
                            <a:t>(h)</a:t>
                          </a:r>
                        </a:p>
                      </a:txBody>
                      <a:tcPr marL="63305" marR="63305" marT="31652" marB="31652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</m:oMath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1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  <m:sSup>
                                      <m:sSupPr>
                                        <m:ctrlPr>
                                          <a:rPr lang="en-GB" sz="18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8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GB" sz="18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r>
                                      <a:rPr lang="en-GB" sz="1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+8</m:t>
                                    </m:r>
                                    <m:r>
                                      <a:rPr lang="en-GB" sz="1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en-GB" sz="1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800" dirty="0"/>
                        </a:p>
                      </a:txBody>
                      <a:tcPr marL="63305" marR="63305" marT="31652" marB="31652"/>
                    </a:tc>
                    <a:extLst>
                      <a:ext uri="{0D108BD9-81ED-4DB2-BD59-A6C34878D82A}">
                        <a16:rowId xmlns:a16="http://schemas.microsoft.com/office/drawing/2014/main" val="1161068933"/>
                      </a:ext>
                    </a:extLst>
                  </a:tr>
                  <a:tr h="204610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en-GB" sz="1800" dirty="0"/>
                            <a:t>(c)</a:t>
                          </a:r>
                        </a:p>
                      </a:txBody>
                      <a:tcPr marL="63305" marR="63305" marT="31652" marB="31652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7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18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  <m:f>
                                          <m:fPr>
                                            <m:ctrlP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11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</m:oMath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f>
                                  <m:fPr>
                                    <m:ctrlPr>
                                      <a:rPr lang="en-GB" sz="1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sz="1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800" dirty="0"/>
                        </a:p>
                      </a:txBody>
                      <a:tcPr marL="63305" marR="63305" marT="31652" marB="31652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en-GB" sz="1800" dirty="0"/>
                            <a:t>(f)</a:t>
                          </a:r>
                        </a:p>
                      </a:txBody>
                      <a:tcPr marL="63305" marR="63305" marT="31652" marB="31652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0.4</m:t>
                                    </m:r>
                                  </m:e>
                                  <m:sup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0.75</m:t>
                                    </m:r>
                                  </m:e>
                                  <m:sup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</m:oMath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f>
                                  <m:fPr>
                                    <m:ctrlPr>
                                      <a:rPr lang="en-GB" sz="1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n-GB" sz="1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800" dirty="0"/>
                        </a:p>
                      </a:txBody>
                      <a:tcPr marL="63305" marR="63305" marT="31652" marB="31652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en-GB" sz="1800" dirty="0"/>
                            <a:t>(</a:t>
                          </a:r>
                          <a:r>
                            <a:rPr lang="en-GB" sz="1800" dirty="0" err="1"/>
                            <a:t>i</a:t>
                          </a:r>
                          <a:r>
                            <a:rPr lang="en-GB" sz="1800" dirty="0"/>
                            <a:t>)</a:t>
                          </a:r>
                        </a:p>
                      </a:txBody>
                      <a:tcPr marL="63305" marR="63305" marT="31652" marB="31652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  <m: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num>
                                          <m:den>
                                            <m: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  <m:r>
                                              <a:rPr lang="en-GB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</m:oMath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1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  <m:sSup>
                                      <m:sSupPr>
                                        <m:ctrlPr>
                                          <a:rPr lang="en-GB" sz="18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8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GB" sz="18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r>
                                      <a:rPr lang="en-GB" sz="1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+243</m:t>
                                    </m:r>
                                    <m:sSup>
                                      <m:sSupPr>
                                        <m:ctrlPr>
                                          <a:rPr lang="en-GB" sz="18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8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GB" sz="18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GB" sz="1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800" dirty="0"/>
                        </a:p>
                      </a:txBody>
                      <a:tcPr marL="63305" marR="63305" marT="31652" marB="31652"/>
                    </a:tc>
                    <a:extLst>
                      <a:ext uri="{0D108BD9-81ED-4DB2-BD59-A6C34878D82A}">
                        <a16:rowId xmlns:a16="http://schemas.microsoft.com/office/drawing/2014/main" val="56538431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6">
                <a:extLst>
                  <a:ext uri="{FF2B5EF4-FFF2-40B4-BE49-F238E27FC236}">
                    <a16:creationId xmlns:a16="http://schemas.microsoft.com/office/drawing/2014/main" id="{6370B906-D98E-B6AF-8641-DA116AB6502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57791473"/>
                  </p:ext>
                </p:extLst>
              </p:nvPr>
            </p:nvGraphicFramePr>
            <p:xfrm>
              <a:off x="355667" y="472077"/>
              <a:ext cx="9180000" cy="613668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32000">
                      <a:extLst>
                        <a:ext uri="{9D8B030D-6E8A-4147-A177-3AD203B41FA5}">
                          <a16:colId xmlns:a16="http://schemas.microsoft.com/office/drawing/2014/main" val="519105279"/>
                        </a:ext>
                      </a:extLst>
                    </a:gridCol>
                    <a:gridCol w="2628000">
                      <a:extLst>
                        <a:ext uri="{9D8B030D-6E8A-4147-A177-3AD203B41FA5}">
                          <a16:colId xmlns:a16="http://schemas.microsoft.com/office/drawing/2014/main" val="2060463385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1575414357"/>
                        </a:ext>
                      </a:extLst>
                    </a:gridCol>
                    <a:gridCol w="2628000">
                      <a:extLst>
                        <a:ext uri="{9D8B030D-6E8A-4147-A177-3AD203B41FA5}">
                          <a16:colId xmlns:a16="http://schemas.microsoft.com/office/drawing/2014/main" val="2516127307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4190460495"/>
                        </a:ext>
                      </a:extLst>
                    </a:gridCol>
                    <a:gridCol w="2628000">
                      <a:extLst>
                        <a:ext uri="{9D8B030D-6E8A-4147-A177-3AD203B41FA5}">
                          <a16:colId xmlns:a16="http://schemas.microsoft.com/office/drawing/2014/main" val="2919080429"/>
                        </a:ext>
                      </a:extLst>
                    </a:gridCol>
                  </a:tblGrid>
                  <a:tr h="204447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en-GB" sz="1800" dirty="0"/>
                            <a:t>(a)</a:t>
                          </a:r>
                        </a:p>
                      </a:txBody>
                      <a:tcPr marL="63305" marR="63305" marT="31652" marB="31652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blipFill>
                          <a:blip r:embed="rId3"/>
                          <a:stretch>
                            <a:fillRect l="-16705" t="-298" r="-233643" b="-2005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en-GB" sz="1800" dirty="0"/>
                            <a:t>(d)</a:t>
                          </a:r>
                        </a:p>
                      </a:txBody>
                      <a:tcPr marL="63305" marR="63305" marT="31652" marB="31652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blipFill>
                          <a:blip r:embed="rId3"/>
                          <a:stretch>
                            <a:fillRect l="-132870" t="-298" r="-116667" b="-2005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en-GB" sz="1800" dirty="0"/>
                            <a:t>(g)</a:t>
                          </a:r>
                        </a:p>
                      </a:txBody>
                      <a:tcPr marL="63305" marR="63305" marT="31652" marB="31652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blipFill>
                          <a:blip r:embed="rId3"/>
                          <a:stretch>
                            <a:fillRect l="-249884" t="-298" r="-464" b="-2005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54667673"/>
                      </a:ext>
                    </a:extLst>
                  </a:tr>
                  <a:tr h="204610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en-GB" sz="1800" dirty="0"/>
                            <a:t>(b)</a:t>
                          </a:r>
                        </a:p>
                      </a:txBody>
                      <a:tcPr marL="63305" marR="63305" marT="31652" marB="31652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blipFill>
                          <a:blip r:embed="rId3"/>
                          <a:stretch>
                            <a:fillRect l="-16705" t="-100298" r="-233643" b="-1005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en-GB" sz="1800" dirty="0"/>
                            <a:t>(e)</a:t>
                          </a:r>
                        </a:p>
                      </a:txBody>
                      <a:tcPr marL="63305" marR="63305" marT="31652" marB="31652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blipFill>
                          <a:blip r:embed="rId3"/>
                          <a:stretch>
                            <a:fillRect l="-132870" t="-100298" r="-116667" b="-1005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en-GB" sz="1800" dirty="0"/>
                            <a:t>(h)</a:t>
                          </a:r>
                        </a:p>
                      </a:txBody>
                      <a:tcPr marL="63305" marR="63305" marT="31652" marB="31652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blipFill>
                          <a:blip r:embed="rId3"/>
                          <a:stretch>
                            <a:fillRect l="-249884" t="-100298" r="-464" b="-1005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61068933"/>
                      </a:ext>
                    </a:extLst>
                  </a:tr>
                  <a:tr h="204610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en-GB" sz="1800" dirty="0"/>
                            <a:t>(c)</a:t>
                          </a:r>
                        </a:p>
                      </a:txBody>
                      <a:tcPr marL="63305" marR="63305" marT="31652" marB="31652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blipFill>
                          <a:blip r:embed="rId3"/>
                          <a:stretch>
                            <a:fillRect l="-16705" t="-200298" r="-233643" b="-5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en-GB" sz="1800" dirty="0"/>
                            <a:t>(f)</a:t>
                          </a:r>
                        </a:p>
                      </a:txBody>
                      <a:tcPr marL="63305" marR="63305" marT="31652" marB="31652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blipFill>
                          <a:blip r:embed="rId3"/>
                          <a:stretch>
                            <a:fillRect l="-132870" t="-200298" r="-116667" b="-5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en-GB" sz="1800" dirty="0"/>
                            <a:t>(</a:t>
                          </a:r>
                          <a:r>
                            <a:rPr lang="en-GB" sz="1800" dirty="0" err="1"/>
                            <a:t>i</a:t>
                          </a:r>
                          <a:r>
                            <a:rPr lang="en-GB" sz="1800" dirty="0"/>
                            <a:t>)</a:t>
                          </a:r>
                        </a:p>
                      </a:txBody>
                      <a:tcPr marL="63305" marR="63305" marT="31652" marB="31652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blipFill>
                          <a:blip r:embed="rId3"/>
                          <a:stretch>
                            <a:fillRect l="-249884" t="-200298" r="-464" b="-5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6538431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D1226EC1-6EB6-72C0-A812-7E14DD1B4A98}"/>
              </a:ext>
            </a:extLst>
          </p:cNvPr>
          <p:cNvSpPr/>
          <p:nvPr/>
        </p:nvSpPr>
        <p:spPr>
          <a:xfrm>
            <a:off x="896470" y="-2938"/>
            <a:ext cx="6096000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>
                <a:solidFill>
                  <a:srgbClr val="FF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2251482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1163</TotalTime>
  <Words>262</Words>
  <Application>Microsoft Office PowerPoint</Application>
  <PresentationFormat>A4 Paper (210x297 mm)</PresentationFormat>
  <Paragraphs>66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Cambria</vt:lpstr>
      <vt:lpstr>Cambria Math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negativeIndices</dc:title>
  <dc:creator>KSH;KSHancock</dc:creator>
  <cp:lastModifiedBy>Karen Hancock</cp:lastModifiedBy>
  <cp:revision>5</cp:revision>
  <cp:lastPrinted>2022-05-09T14:47:56Z</cp:lastPrinted>
  <dcterms:created xsi:type="dcterms:W3CDTF">2022-04-26T20:34:40Z</dcterms:created>
  <dcterms:modified xsi:type="dcterms:W3CDTF">2022-10-28T16:35:37Z</dcterms:modified>
</cp:coreProperties>
</file>