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6"/>
  </p:notesMasterIdLst>
  <p:sldIdLst>
    <p:sldId id="259" r:id="rId2"/>
    <p:sldId id="263" r:id="rId3"/>
    <p:sldId id="264" r:id="rId4"/>
    <p:sldId id="265" r:id="rId5"/>
  </p:sldIdLst>
  <p:sldSz cx="6858000" cy="9906000" type="A4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ASK" id="{66692C5C-06CB-4275-8632-10704AB9B659}">
          <p14:sldIdLst>
            <p14:sldId id="259"/>
            <p14:sldId id="263"/>
          </p14:sldIdLst>
        </p14:section>
        <p14:section name="Answers" id="{1381E97A-EC6E-49E9-AD1D-77C691C56875}">
          <p14:sldIdLst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A9D47A-8EB1-437A-A9A6-046C654A56B9}" v="625" dt="2023-01-01T10:54:08.8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072" y="60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03A9D47A-8EB1-437A-A9A6-046C654A56B9}"/>
    <pc:docChg chg="undo custSel addSld delSld modSld sldOrd addSection delSection modSection">
      <pc:chgData name="Karen Hancock" userId="db2644ed-97fc-46e1-8fac-6858fa2e43b1" providerId="ADAL" clId="{03A9D47A-8EB1-437A-A9A6-046C654A56B9}" dt="2023-01-01T10:51:41.501" v="724" actId="17846"/>
      <pc:docMkLst>
        <pc:docMk/>
      </pc:docMkLst>
      <pc:sldChg chg="del">
        <pc:chgData name="Karen Hancock" userId="db2644ed-97fc-46e1-8fac-6858fa2e43b1" providerId="ADAL" clId="{03A9D47A-8EB1-437A-A9A6-046C654A56B9}" dt="2022-12-13T19:28:05.452" v="1" actId="47"/>
        <pc:sldMkLst>
          <pc:docMk/>
          <pc:sldMk cId="3668779202" sldId="256"/>
        </pc:sldMkLst>
      </pc:sldChg>
      <pc:sldChg chg="del">
        <pc:chgData name="Karen Hancock" userId="db2644ed-97fc-46e1-8fac-6858fa2e43b1" providerId="ADAL" clId="{03A9D47A-8EB1-437A-A9A6-046C654A56B9}" dt="2022-12-13T19:28:06.646" v="2" actId="47"/>
        <pc:sldMkLst>
          <pc:docMk/>
          <pc:sldMk cId="3979172029" sldId="257"/>
        </pc:sldMkLst>
      </pc:sldChg>
      <pc:sldChg chg="del">
        <pc:chgData name="Karen Hancock" userId="db2644ed-97fc-46e1-8fac-6858fa2e43b1" providerId="ADAL" clId="{03A9D47A-8EB1-437A-A9A6-046C654A56B9}" dt="2022-12-13T19:28:07.405" v="3" actId="47"/>
        <pc:sldMkLst>
          <pc:docMk/>
          <pc:sldMk cId="3530865287" sldId="258"/>
        </pc:sldMkLst>
      </pc:sldChg>
      <pc:sldChg chg="delSp modSp mod">
        <pc:chgData name="Karen Hancock" userId="db2644ed-97fc-46e1-8fac-6858fa2e43b1" providerId="ADAL" clId="{03A9D47A-8EB1-437A-A9A6-046C654A56B9}" dt="2022-12-13T19:30:35.334" v="21" actId="14734"/>
        <pc:sldMkLst>
          <pc:docMk/>
          <pc:sldMk cId="1057736977" sldId="259"/>
        </pc:sldMkLst>
        <pc:spChg chg="mod">
          <ac:chgData name="Karen Hancock" userId="db2644ed-97fc-46e1-8fac-6858fa2e43b1" providerId="ADAL" clId="{03A9D47A-8EB1-437A-A9A6-046C654A56B9}" dt="2022-12-13T19:30:10.159" v="14" actId="6549"/>
          <ac:spMkLst>
            <pc:docMk/>
            <pc:sldMk cId="1057736977" sldId="259"/>
            <ac:spMk id="5" creationId="{472C65F8-FE51-9227-C700-972AA96AC77E}"/>
          </ac:spMkLst>
        </pc:spChg>
        <pc:spChg chg="del">
          <ac:chgData name="Karen Hancock" userId="db2644ed-97fc-46e1-8fac-6858fa2e43b1" providerId="ADAL" clId="{03A9D47A-8EB1-437A-A9A6-046C654A56B9}" dt="2022-12-13T19:30:11.516" v="15" actId="478"/>
          <ac:spMkLst>
            <pc:docMk/>
            <pc:sldMk cId="1057736977" sldId="259"/>
            <ac:spMk id="7" creationId="{738796DD-AC4D-FD03-DE9F-EC32418A8F56}"/>
          </ac:spMkLst>
        </pc:spChg>
        <pc:graphicFrameChg chg="mod modGraphic">
          <ac:chgData name="Karen Hancock" userId="db2644ed-97fc-46e1-8fac-6858fa2e43b1" providerId="ADAL" clId="{03A9D47A-8EB1-437A-A9A6-046C654A56B9}" dt="2022-12-13T19:30:35.334" v="21" actId="14734"/>
          <ac:graphicFrameMkLst>
            <pc:docMk/>
            <pc:sldMk cId="1057736977" sldId="259"/>
            <ac:graphicFrameMk id="8" creationId="{F71DAD5C-08B9-2CF5-402C-C2476ECDEE6A}"/>
          </ac:graphicFrameMkLst>
        </pc:graphicFrameChg>
      </pc:sldChg>
      <pc:sldChg chg="del">
        <pc:chgData name="Karen Hancock" userId="db2644ed-97fc-46e1-8fac-6858fa2e43b1" providerId="ADAL" clId="{03A9D47A-8EB1-437A-A9A6-046C654A56B9}" dt="2022-12-13T19:28:11.016" v="10" actId="47"/>
        <pc:sldMkLst>
          <pc:docMk/>
          <pc:sldMk cId="2131881903" sldId="262"/>
        </pc:sldMkLst>
      </pc:sldChg>
      <pc:sldChg chg="delSp modSp mod">
        <pc:chgData name="Karen Hancock" userId="db2644ed-97fc-46e1-8fac-6858fa2e43b1" providerId="ADAL" clId="{03A9D47A-8EB1-437A-A9A6-046C654A56B9}" dt="2022-12-13T19:30:15.864" v="17" actId="478"/>
        <pc:sldMkLst>
          <pc:docMk/>
          <pc:sldMk cId="4158337441" sldId="263"/>
        </pc:sldMkLst>
        <pc:spChg chg="mod">
          <ac:chgData name="Karen Hancock" userId="db2644ed-97fc-46e1-8fac-6858fa2e43b1" providerId="ADAL" clId="{03A9D47A-8EB1-437A-A9A6-046C654A56B9}" dt="2022-12-13T19:30:14.948" v="16" actId="6549"/>
          <ac:spMkLst>
            <pc:docMk/>
            <pc:sldMk cId="4158337441" sldId="263"/>
            <ac:spMk id="5" creationId="{472C65F8-FE51-9227-C700-972AA96AC77E}"/>
          </ac:spMkLst>
        </pc:spChg>
        <pc:spChg chg="del">
          <ac:chgData name="Karen Hancock" userId="db2644ed-97fc-46e1-8fac-6858fa2e43b1" providerId="ADAL" clId="{03A9D47A-8EB1-437A-A9A6-046C654A56B9}" dt="2022-12-13T19:30:15.864" v="17" actId="478"/>
          <ac:spMkLst>
            <pc:docMk/>
            <pc:sldMk cId="4158337441" sldId="263"/>
            <ac:spMk id="7" creationId="{738796DD-AC4D-FD03-DE9F-EC32418A8F56}"/>
          </ac:spMkLst>
        </pc:spChg>
      </pc:sldChg>
      <pc:sldChg chg="modSp add mod ord">
        <pc:chgData name="Karen Hancock" userId="db2644ed-97fc-46e1-8fac-6858fa2e43b1" providerId="ADAL" clId="{03A9D47A-8EB1-437A-A9A6-046C654A56B9}" dt="2023-01-01T10:51:23.030" v="715" actId="207"/>
        <pc:sldMkLst>
          <pc:docMk/>
          <pc:sldMk cId="3199812467" sldId="264"/>
        </pc:sldMkLst>
        <pc:spChg chg="mod">
          <ac:chgData name="Karen Hancock" userId="db2644ed-97fc-46e1-8fac-6858fa2e43b1" providerId="ADAL" clId="{03A9D47A-8EB1-437A-A9A6-046C654A56B9}" dt="2023-01-01T10:51:23.030" v="715" actId="207"/>
          <ac:spMkLst>
            <pc:docMk/>
            <pc:sldMk cId="3199812467" sldId="264"/>
            <ac:spMk id="5" creationId="{472C65F8-FE51-9227-C700-972AA96AC77E}"/>
          </ac:spMkLst>
        </pc:spChg>
        <pc:graphicFrameChg chg="mod modGraphic">
          <ac:chgData name="Karen Hancock" userId="db2644ed-97fc-46e1-8fac-6858fa2e43b1" providerId="ADAL" clId="{03A9D47A-8EB1-437A-A9A6-046C654A56B9}" dt="2023-01-01T10:45:41.923" v="385"/>
          <ac:graphicFrameMkLst>
            <pc:docMk/>
            <pc:sldMk cId="3199812467" sldId="264"/>
            <ac:graphicFrameMk id="8" creationId="{F71DAD5C-08B9-2CF5-402C-C2476ECDEE6A}"/>
          </ac:graphicFrameMkLst>
        </pc:graphicFrameChg>
      </pc:sldChg>
      <pc:sldChg chg="del">
        <pc:chgData name="Karen Hancock" userId="db2644ed-97fc-46e1-8fac-6858fa2e43b1" providerId="ADAL" clId="{03A9D47A-8EB1-437A-A9A6-046C654A56B9}" dt="2022-12-13T19:28:08.732" v="4" actId="47"/>
        <pc:sldMkLst>
          <pc:docMk/>
          <pc:sldMk cId="3889317992" sldId="264"/>
        </pc:sldMkLst>
      </pc:sldChg>
      <pc:sldChg chg="modSp add mod">
        <pc:chgData name="Karen Hancock" userId="db2644ed-97fc-46e1-8fac-6858fa2e43b1" providerId="ADAL" clId="{03A9D47A-8EB1-437A-A9A6-046C654A56B9}" dt="2023-01-01T10:51:32.374" v="723" actId="207"/>
        <pc:sldMkLst>
          <pc:docMk/>
          <pc:sldMk cId="5664615" sldId="265"/>
        </pc:sldMkLst>
        <pc:spChg chg="mod">
          <ac:chgData name="Karen Hancock" userId="db2644ed-97fc-46e1-8fac-6858fa2e43b1" providerId="ADAL" clId="{03A9D47A-8EB1-437A-A9A6-046C654A56B9}" dt="2023-01-01T10:51:32.374" v="723" actId="207"/>
          <ac:spMkLst>
            <pc:docMk/>
            <pc:sldMk cId="5664615" sldId="265"/>
            <ac:spMk id="5" creationId="{472C65F8-FE51-9227-C700-972AA96AC77E}"/>
          </ac:spMkLst>
        </pc:spChg>
        <pc:graphicFrameChg chg="mod modGraphic">
          <ac:chgData name="Karen Hancock" userId="db2644ed-97fc-46e1-8fac-6858fa2e43b1" providerId="ADAL" clId="{03A9D47A-8EB1-437A-A9A6-046C654A56B9}" dt="2023-01-01T10:51:10.964" v="707" actId="207"/>
          <ac:graphicFrameMkLst>
            <pc:docMk/>
            <pc:sldMk cId="5664615" sldId="265"/>
            <ac:graphicFrameMk id="10" creationId="{04130DD1-B141-37B6-26BE-49467B3406FE}"/>
          </ac:graphicFrameMkLst>
        </pc:graphicFrameChg>
      </pc:sldChg>
      <pc:sldChg chg="del">
        <pc:chgData name="Karen Hancock" userId="db2644ed-97fc-46e1-8fac-6858fa2e43b1" providerId="ADAL" clId="{03A9D47A-8EB1-437A-A9A6-046C654A56B9}" dt="2022-12-13T19:28:09.109" v="5" actId="47"/>
        <pc:sldMkLst>
          <pc:docMk/>
          <pc:sldMk cId="3488657678" sldId="265"/>
        </pc:sldMkLst>
      </pc:sldChg>
      <pc:sldChg chg="del">
        <pc:chgData name="Karen Hancock" userId="db2644ed-97fc-46e1-8fac-6858fa2e43b1" providerId="ADAL" clId="{03A9D47A-8EB1-437A-A9A6-046C654A56B9}" dt="2022-12-13T19:28:09.705" v="6" actId="47"/>
        <pc:sldMkLst>
          <pc:docMk/>
          <pc:sldMk cId="2639528064" sldId="266"/>
        </pc:sldMkLst>
      </pc:sldChg>
      <pc:sldChg chg="del">
        <pc:chgData name="Karen Hancock" userId="db2644ed-97fc-46e1-8fac-6858fa2e43b1" providerId="ADAL" clId="{03A9D47A-8EB1-437A-A9A6-046C654A56B9}" dt="2022-12-13T19:28:10.686" v="9" actId="47"/>
        <pc:sldMkLst>
          <pc:docMk/>
          <pc:sldMk cId="3396012859" sldId="267"/>
        </pc:sldMkLst>
      </pc:sldChg>
      <pc:sldChg chg="del">
        <pc:chgData name="Karen Hancock" userId="db2644ed-97fc-46e1-8fac-6858fa2e43b1" providerId="ADAL" clId="{03A9D47A-8EB1-437A-A9A6-046C654A56B9}" dt="2022-12-13T19:28:10.373" v="8" actId="47"/>
        <pc:sldMkLst>
          <pc:docMk/>
          <pc:sldMk cId="4193234311" sldId="268"/>
        </pc:sldMkLst>
      </pc:sldChg>
      <pc:sldChg chg="del">
        <pc:chgData name="Karen Hancock" userId="db2644ed-97fc-46e1-8fac-6858fa2e43b1" providerId="ADAL" clId="{03A9D47A-8EB1-437A-A9A6-046C654A56B9}" dt="2022-12-13T19:28:11.519" v="12" actId="47"/>
        <pc:sldMkLst>
          <pc:docMk/>
          <pc:sldMk cId="2651814072" sldId="269"/>
        </pc:sldMkLst>
      </pc:sldChg>
      <pc:sldChg chg="del">
        <pc:chgData name="Karen Hancock" userId="db2644ed-97fc-46e1-8fac-6858fa2e43b1" providerId="ADAL" clId="{03A9D47A-8EB1-437A-A9A6-046C654A56B9}" dt="2022-12-13T19:28:12.099" v="13" actId="47"/>
        <pc:sldMkLst>
          <pc:docMk/>
          <pc:sldMk cId="1395691976" sldId="270"/>
        </pc:sldMkLst>
      </pc:sldChg>
      <pc:sldChg chg="del">
        <pc:chgData name="Karen Hancock" userId="db2644ed-97fc-46e1-8fac-6858fa2e43b1" providerId="ADAL" clId="{03A9D47A-8EB1-437A-A9A6-046C654A56B9}" dt="2022-12-13T19:28:11.283" v="11" actId="47"/>
        <pc:sldMkLst>
          <pc:docMk/>
          <pc:sldMk cId="2994872916" sldId="272"/>
        </pc:sldMkLst>
      </pc:sldChg>
      <pc:sldChg chg="del">
        <pc:chgData name="Karen Hancock" userId="db2644ed-97fc-46e1-8fac-6858fa2e43b1" providerId="ADAL" clId="{03A9D47A-8EB1-437A-A9A6-046C654A56B9}" dt="2022-12-13T19:28:10.066" v="7" actId="47"/>
        <pc:sldMkLst>
          <pc:docMk/>
          <pc:sldMk cId="404326367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BF53443-AE6B-4237-ACFB-BB39450A1AC4}" type="datetimeFigureOut">
              <a:rPr lang="en-GB" smtClean="0"/>
              <a:t>01/01/2023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2606A683-7942-4936-B284-1C200FE3F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2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8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968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952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936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92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90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887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871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4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10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4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81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3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46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1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9913" y="9365193"/>
            <a:ext cx="2314575" cy="527403"/>
          </a:xfrm>
        </p:spPr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557463" y="9365194"/>
            <a:ext cx="1543050" cy="527403"/>
          </a:xfrm>
        </p:spPr>
        <p:txBody>
          <a:bodyPr/>
          <a:lstStyle/>
          <a:p>
            <a:pPr algn="ctr"/>
            <a:r>
              <a:rPr lang="en-US"/>
              <a:t> Page </a:t>
            </a:r>
            <a:fld id="{48F63A3B-78C7-47BE-AE5E-E10140E04643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94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3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61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09 HCF LCM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6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F4828A3-2B62-DB0F-7386-1AD3657FF1EC}"/>
              </a:ext>
            </a:extLst>
          </p:cNvPr>
          <p:cNvSpPr/>
          <p:nvPr/>
        </p:nvSpPr>
        <p:spPr>
          <a:xfrm>
            <a:off x="374400" y="591183"/>
            <a:ext cx="6109200" cy="5666232"/>
          </a:xfrm>
          <a:prstGeom prst="roundRect">
            <a:avLst>
              <a:gd name="adj" fmla="val 2348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List all the factors of 1944.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You may leave your answers as a product of primes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F71DAD5C-08B9-2CF5-402C-C2476ECDE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045654"/>
              </p:ext>
            </p:extLst>
          </p:nvPr>
        </p:nvGraphicFramePr>
        <p:xfrm>
          <a:off x="577516" y="1737231"/>
          <a:ext cx="5787190" cy="7025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3595">
                  <a:extLst>
                    <a:ext uri="{9D8B030D-6E8A-4147-A177-3AD203B41FA5}">
                      <a16:colId xmlns:a16="http://schemas.microsoft.com/office/drawing/2014/main" val="3332186580"/>
                    </a:ext>
                  </a:extLst>
                </a:gridCol>
                <a:gridCol w="2893595">
                  <a:extLst>
                    <a:ext uri="{9D8B030D-6E8A-4147-A177-3AD203B41FA5}">
                      <a16:colId xmlns:a16="http://schemas.microsoft.com/office/drawing/2014/main" val="1319020182"/>
                    </a:ext>
                  </a:extLst>
                </a:gridCol>
              </a:tblGrid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805128"/>
                  </a:ext>
                </a:extLst>
              </a:tr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007920"/>
                  </a:ext>
                </a:extLst>
              </a:tr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309537"/>
                  </a:ext>
                </a:extLst>
              </a:tr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200718"/>
                  </a:ext>
                </a:extLst>
              </a:tr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32690"/>
                  </a:ext>
                </a:extLst>
              </a:tr>
              <a:tr h="621906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70034"/>
                  </a:ext>
                </a:extLst>
              </a:tr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946733"/>
                  </a:ext>
                </a:extLst>
              </a:tr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216377"/>
                  </a:ext>
                </a:extLst>
              </a:tr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90510"/>
                  </a:ext>
                </a:extLst>
              </a:tr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68484"/>
                  </a:ext>
                </a:extLst>
              </a:tr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793303"/>
                  </a:ext>
                </a:extLst>
              </a:tr>
              <a:tr h="582139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92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73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FF8F81-2074-8463-8FDD-1A823AABDF49}"/>
              </a:ext>
            </a:extLst>
          </p:cNvPr>
          <p:cNvSpPr/>
          <p:nvPr/>
        </p:nvSpPr>
        <p:spPr>
          <a:xfrm>
            <a:off x="374400" y="496824"/>
            <a:ext cx="6109200" cy="8868369"/>
          </a:xfrm>
          <a:prstGeom prst="roundRect">
            <a:avLst>
              <a:gd name="adj" fmla="val 444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Find the prime factor decomposition of the following numbers, and identify how many factors they have.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You DO NOT have to list all the factors if you can explain how you answered the question without doing so.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0" name="Table 3">
            <a:extLst>
              <a:ext uri="{FF2B5EF4-FFF2-40B4-BE49-F238E27FC236}">
                <a16:creationId xmlns:a16="http://schemas.microsoft.com/office/drawing/2014/main" id="{04130DD1-B141-37B6-26BE-49467B340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124182"/>
              </p:ext>
            </p:extLst>
          </p:nvPr>
        </p:nvGraphicFramePr>
        <p:xfrm>
          <a:off x="1143000" y="1747520"/>
          <a:ext cx="4572000" cy="7579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8835650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8019029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06238488"/>
                    </a:ext>
                  </a:extLst>
                </a:gridCol>
              </a:tblGrid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88512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276225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328123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337603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75505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711529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476593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214422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66858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876284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679839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182016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831768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858971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24079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291466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93388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753379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43909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426240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4000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698214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r>
                        <a:rPr lang="en-GB" dirty="0"/>
                        <a:t>159000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840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33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rgbClr val="FF0000"/>
                </a:solidFill>
              </a:rPr>
              <a:t>ANSWERS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F4828A3-2B62-DB0F-7386-1AD3657FF1EC}"/>
              </a:ext>
            </a:extLst>
          </p:cNvPr>
          <p:cNvSpPr/>
          <p:nvPr/>
        </p:nvSpPr>
        <p:spPr>
          <a:xfrm>
            <a:off x="374400" y="591183"/>
            <a:ext cx="6109200" cy="5666232"/>
          </a:xfrm>
          <a:prstGeom prst="roundRect">
            <a:avLst>
              <a:gd name="adj" fmla="val 2348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List all the factors of 1944.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You may leave your answers as a product of primes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3">
                <a:extLst>
                  <a:ext uri="{FF2B5EF4-FFF2-40B4-BE49-F238E27FC236}">
                    <a16:creationId xmlns:a16="http://schemas.microsoft.com/office/drawing/2014/main" id="{F71DAD5C-08B9-2CF5-402C-C2476ECDEE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39658820"/>
                  </p:ext>
                </p:extLst>
              </p:nvPr>
            </p:nvGraphicFramePr>
            <p:xfrm>
              <a:off x="577516" y="1737231"/>
              <a:ext cx="5787190" cy="702543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93595">
                      <a:extLst>
                        <a:ext uri="{9D8B030D-6E8A-4147-A177-3AD203B41FA5}">
                          <a16:colId xmlns:a16="http://schemas.microsoft.com/office/drawing/2014/main" val="3332186580"/>
                        </a:ext>
                      </a:extLst>
                    </a:gridCol>
                    <a:gridCol w="2893595">
                      <a:extLst>
                        <a:ext uri="{9D8B030D-6E8A-4147-A177-3AD203B41FA5}">
                          <a16:colId xmlns:a16="http://schemas.microsoft.com/office/drawing/2014/main" val="1319020182"/>
                        </a:ext>
                      </a:extLst>
                    </a:gridCol>
                  </a:tblGrid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GB" sz="12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1944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39805128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=972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04007920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=486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86309537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=243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12200718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=648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4032690"/>
                      </a:ext>
                    </a:extLst>
                  </a:tr>
                  <a:tr h="621906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=216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91070034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=72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93946733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GB" sz="12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81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×3=24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03216377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2×3=6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=324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2390510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×3=12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=162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3568484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=36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=54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54793303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=108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=18</m:t>
                                </m:r>
                              </m:oMath>
                            </m:oMathPara>
                          </a14:m>
                          <a:endParaRPr lang="en-GB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0892259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3">
                <a:extLst>
                  <a:ext uri="{FF2B5EF4-FFF2-40B4-BE49-F238E27FC236}">
                    <a16:creationId xmlns:a16="http://schemas.microsoft.com/office/drawing/2014/main" id="{F71DAD5C-08B9-2CF5-402C-C2476ECDEE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39658820"/>
                  </p:ext>
                </p:extLst>
              </p:nvPr>
            </p:nvGraphicFramePr>
            <p:xfrm>
              <a:off x="577516" y="1737231"/>
              <a:ext cx="5787190" cy="702543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93595">
                      <a:extLst>
                        <a:ext uri="{9D8B030D-6E8A-4147-A177-3AD203B41FA5}">
                          <a16:colId xmlns:a16="http://schemas.microsoft.com/office/drawing/2014/main" val="3332186580"/>
                        </a:ext>
                      </a:extLst>
                    </a:gridCol>
                    <a:gridCol w="2893595">
                      <a:extLst>
                        <a:ext uri="{9D8B030D-6E8A-4147-A177-3AD203B41FA5}">
                          <a16:colId xmlns:a16="http://schemas.microsoft.com/office/drawing/2014/main" val="1319020182"/>
                        </a:ext>
                      </a:extLst>
                    </a:gridCol>
                  </a:tblGrid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1042" r="-100210" b="-110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1042" r="-421" b="-11041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9805128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102105" r="-100210" b="-10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102105" r="-421" b="-101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4007920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200000" r="-100210" b="-905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200000" r="-421" b="-9052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6309537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303158" r="-100210" b="-81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303158" r="-421" b="-81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2200718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398958" r="-100210" b="-7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398958" r="-421" b="-706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032690"/>
                      </a:ext>
                    </a:extLst>
                  </a:tr>
                  <a:tr h="6219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469608" r="-100210" b="-56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469608" r="-421" b="-5647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1070034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605208" r="-100210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605208" r="-421" b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3946733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705208" r="-100210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705208" r="-421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03216377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813684" r="-100210" b="-304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813684" r="-421" b="-3042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2390510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904167" r="-100210" b="-2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904167" r="-421" b="-2010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568484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1014737" r="-100210" b="-103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1014737" r="-421" b="-1031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4793303"/>
                      </a:ext>
                    </a:extLst>
                  </a:tr>
                  <a:tr h="58213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0" t="-1103125" r="-100210" b="-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21" t="-1103125" r="-421" b="-20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892259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99812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rgbClr val="FF0000"/>
                </a:solidFill>
              </a:rPr>
              <a:t>ANSWERS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FF8F81-2074-8463-8FDD-1A823AABDF49}"/>
              </a:ext>
            </a:extLst>
          </p:cNvPr>
          <p:cNvSpPr/>
          <p:nvPr/>
        </p:nvSpPr>
        <p:spPr>
          <a:xfrm>
            <a:off x="374400" y="496824"/>
            <a:ext cx="6109200" cy="8868369"/>
          </a:xfrm>
          <a:prstGeom prst="roundRect">
            <a:avLst>
              <a:gd name="adj" fmla="val 444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Find the prime factor decomposition of the following numbers, and identify how many factors they have.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You DO NOT have to list all the factors if you can explain how you answered the question without doing so.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3">
                <a:extLst>
                  <a:ext uri="{FF2B5EF4-FFF2-40B4-BE49-F238E27FC236}">
                    <a16:creationId xmlns:a16="http://schemas.microsoft.com/office/drawing/2014/main" id="{04130DD1-B141-37B6-26BE-49467B3406F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1312517"/>
                  </p:ext>
                </p:extLst>
              </p:nvPr>
            </p:nvGraphicFramePr>
            <p:xfrm>
              <a:off x="1143000" y="1747520"/>
              <a:ext cx="4572000" cy="757935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488356507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80190298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306238488"/>
                        </a:ext>
                      </a:extLst>
                    </a:gridCol>
                  </a:tblGrid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888512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3276225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2×5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38328123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64337603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×3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1275505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9711529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2×7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16476593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3×5 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3214422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266858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17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876284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3679839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19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00182016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×5 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7831768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2×3×5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0858971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424079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×3 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9291466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593388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×3×5 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93753379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2×3×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12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343909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426240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2698214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159000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×3×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×53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8405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3">
                <a:extLst>
                  <a:ext uri="{FF2B5EF4-FFF2-40B4-BE49-F238E27FC236}">
                    <a16:creationId xmlns:a16="http://schemas.microsoft.com/office/drawing/2014/main" id="{04130DD1-B141-37B6-26BE-49467B3406F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1312517"/>
                  </p:ext>
                </p:extLst>
              </p:nvPr>
            </p:nvGraphicFramePr>
            <p:xfrm>
              <a:off x="1143000" y="1747520"/>
              <a:ext cx="4572000" cy="757935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488356507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80190298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306238488"/>
                        </a:ext>
                      </a:extLst>
                    </a:gridCol>
                  </a:tblGrid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3509" r="-100398" b="-20877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888512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357" r="-100398" b="-20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3276225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01754" r="-100398" b="-18894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38328123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307143" r="-100398" b="-18232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64337603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400000" r="-100398" b="-16912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1275505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508929" r="-100398" b="-162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9711529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598246" r="-100398" b="-14929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16476593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710714" r="-100398" b="-14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3214422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796491" r="-100398" b="-129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266858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912500" r="-100398" b="-12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876284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994737" r="-100398" b="-10964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3679839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94737" r="-100398" b="-9964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00182016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216071" r="-100398" b="-9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7831768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292982" r="-100398" b="-7982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0858971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417857" r="-100398" b="-7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424079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491228" r="-100398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9291466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619643" r="-100398" b="-51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593388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689474" r="-100398" b="-4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93753379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821429" r="-100398" b="-3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12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343909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887719" r="-100398" b="-203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426240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023214" r="-100398" b="-1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2698214"/>
                      </a:ext>
                    </a:extLst>
                  </a:tr>
                  <a:tr h="34451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159000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085965" r="-100398" b="-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8405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664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1029</TotalTime>
  <Words>318</Words>
  <Application>Microsoft Office PowerPoint</Application>
  <PresentationFormat>A4 Paper (210x297 mm)</PresentationFormat>
  <Paragraphs>130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primeFactors</dc:title>
  <dc:creator>KSH</dc:creator>
  <cp:lastModifiedBy>Karen Hancock</cp:lastModifiedBy>
  <cp:revision>6</cp:revision>
  <cp:lastPrinted>2022-05-09T14:47:56Z</cp:lastPrinted>
  <dcterms:created xsi:type="dcterms:W3CDTF">2022-04-26T20:34:40Z</dcterms:created>
  <dcterms:modified xsi:type="dcterms:W3CDTF">2023-01-01T10:54:19Z</dcterms:modified>
</cp:coreProperties>
</file>